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4.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64" r:id="rId4"/>
    <p:sldMasterId id="2147484285" r:id="rId5"/>
    <p:sldMasterId id="2147484307" r:id="rId6"/>
    <p:sldMasterId id="2147484336" r:id="rId7"/>
    <p:sldMasterId id="2147484377" r:id="rId8"/>
  </p:sldMasterIdLst>
  <p:notesMasterIdLst>
    <p:notesMasterId r:id="rId22"/>
  </p:notesMasterIdLst>
  <p:handoutMasterIdLst>
    <p:handoutMasterId r:id="rId23"/>
  </p:handoutMasterIdLst>
  <p:sldIdLst>
    <p:sldId id="2145706712" r:id="rId9"/>
    <p:sldId id="2147138057" r:id="rId10"/>
    <p:sldId id="2147138065" r:id="rId11"/>
    <p:sldId id="329" r:id="rId12"/>
    <p:sldId id="281" r:id="rId13"/>
    <p:sldId id="1706" r:id="rId14"/>
    <p:sldId id="2147138066" r:id="rId15"/>
    <p:sldId id="2147138067" r:id="rId16"/>
    <p:sldId id="2145706726" r:id="rId17"/>
    <p:sldId id="941" r:id="rId18"/>
    <p:sldId id="2147138062" r:id="rId19"/>
    <p:sldId id="2147138063" r:id="rId20"/>
    <p:sldId id="327"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933" userDrawn="1">
          <p15:clr>
            <a:srgbClr val="A4A3A4"/>
          </p15:clr>
        </p15:guide>
        <p15:guide id="4" orient="horz" pos="3657" userDrawn="1">
          <p15:clr>
            <a:srgbClr val="A4A3A4"/>
          </p15:clr>
        </p15:guide>
        <p15:guide id="5" pos="6448" userDrawn="1">
          <p15:clr>
            <a:srgbClr val="A4A3A4"/>
          </p15:clr>
        </p15:guide>
        <p15:guide id="6" orient="horz" pos="1344" userDrawn="1">
          <p15:clr>
            <a:srgbClr val="A4A3A4"/>
          </p15:clr>
        </p15:guide>
        <p15:guide id="7" pos="4407" userDrawn="1">
          <p15:clr>
            <a:srgbClr val="A4A3A4"/>
          </p15:clr>
        </p15:guide>
        <p15:guide id="9" orient="horz" pos="408" userDrawn="1">
          <p15:clr>
            <a:srgbClr val="A4A3A4"/>
          </p15:clr>
        </p15:guide>
        <p15:guide id="10" pos="7151" userDrawn="1">
          <p15:clr>
            <a:srgbClr val="A4A3A4"/>
          </p15:clr>
        </p15:guide>
        <p15:guide id="11" orient="horz" pos="3158" userDrawn="1">
          <p15:clr>
            <a:srgbClr val="A4A3A4"/>
          </p15:clr>
        </p15:guide>
        <p15:guide id="12" pos="960" userDrawn="1">
          <p15:clr>
            <a:srgbClr val="A4A3A4"/>
          </p15:clr>
        </p15:guide>
        <p15:guide id="13" orient="horz" pos="336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AADD"/>
    <a:srgbClr val="9832B8"/>
    <a:srgbClr val="A20C33"/>
    <a:srgbClr val="98324A"/>
    <a:srgbClr val="F2F2F2"/>
    <a:srgbClr val="A10C34"/>
    <a:srgbClr val="A11A2E"/>
    <a:srgbClr val="AF1736"/>
    <a:srgbClr val="A71737"/>
    <a:srgbClr val="31313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42" autoAdjust="0"/>
    <p:restoredTop sz="93867" autoAdjust="0"/>
  </p:normalViewPr>
  <p:slideViewPr>
    <p:cSldViewPr snapToGrid="0">
      <p:cViewPr varScale="1">
        <p:scale>
          <a:sx n="68" d="100"/>
          <a:sy n="68" d="100"/>
        </p:scale>
        <p:origin x="752" y="48"/>
      </p:cViewPr>
      <p:guideLst>
        <p:guide orient="horz" pos="1933"/>
        <p:guide orient="horz" pos="3657"/>
        <p:guide pos="6448"/>
        <p:guide orient="horz" pos="1344"/>
        <p:guide pos="4407"/>
        <p:guide orient="horz" pos="408"/>
        <p:guide pos="7151"/>
        <p:guide orient="horz" pos="3158"/>
        <p:guide pos="960"/>
        <p:guide orient="horz" pos="3362"/>
      </p:guideLst>
    </p:cSldViewPr>
  </p:slideViewPr>
  <p:outlineViewPr>
    <p:cViewPr>
      <p:scale>
        <a:sx n="33" d="100"/>
        <a:sy n="33" d="100"/>
      </p:scale>
      <p:origin x="0" y="-618"/>
    </p:cViewPr>
  </p:outlineViewPr>
  <p:notesTextViewPr>
    <p:cViewPr>
      <p:scale>
        <a:sx n="3" d="2"/>
        <a:sy n="3" d="2"/>
      </p:scale>
      <p:origin x="0" y="0"/>
    </p:cViewPr>
  </p:notesTextViewPr>
  <p:sorterViewPr>
    <p:cViewPr>
      <p:scale>
        <a:sx n="200" d="100"/>
        <a:sy n="200" d="100"/>
      </p:scale>
      <p:origin x="0" y="-9822"/>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MSK02FS04\accounting$\IN\Zhikharev\&#1076;&#1083;&#1103;%20&#1057;&#1044;\&#1057;&#1086;&#1074;&#1077;&#1090;%20&#1044;&#1080;&#1088;&#1077;&#1082;&#1090;&#1086;&#1088;&#1086;&#1074;%20&#1087;&#1086;&#1089;&#1083;&#1077;%20IPO\PressRelease_Nov'22\&#1057;&#1083;&#1072;&#1081;&#1076;&#1099;%20&#1040;Z_PressR_Q2'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'Q2'!$B$13</c:f>
              <c:strCache>
                <c:ptCount val="1"/>
                <c:pt idx="0">
                  <c:v>Total</c:v>
                </c:pt>
              </c:strCache>
            </c:strRef>
          </c:tx>
          <c:spPr>
            <a:solidFill>
              <a:srgbClr val="25AADD"/>
            </a:solidFill>
            <a:ln>
              <a:noFill/>
            </a:ln>
            <a:effectLst/>
          </c:spPr>
          <c:invertIfNegative val="0"/>
          <c:dPt>
            <c:idx val="1"/>
            <c:invertIfNegative val="0"/>
            <c:bubble3D val="0"/>
            <c:spPr>
              <a:solidFill>
                <a:srgbClr val="25AADD"/>
              </a:solidFill>
              <a:ln w="28575" cap="rnd">
                <a:noFill/>
                <a:round/>
              </a:ln>
              <a:effectLst/>
            </c:spPr>
            <c:extLst>
              <c:ext xmlns:c16="http://schemas.microsoft.com/office/drawing/2014/chart" uri="{C3380CC4-5D6E-409C-BE32-E72D297353CC}">
                <c16:uniqueId val="{00000001-EBB0-4ACD-871B-92A90AF03D7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ln>
                      <a:noFill/>
                    </a:ln>
                    <a:solidFill>
                      <a:schemeClr val="bg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'Q2'!$K$3:$L$3</c:f>
              <c:strCache>
                <c:ptCount val="2"/>
                <c:pt idx="0">
                  <c:v>Q2'21</c:v>
                </c:pt>
                <c:pt idx="1">
                  <c:v>Q2'22</c:v>
                </c:pt>
              </c:strCache>
            </c:strRef>
          </c:cat>
          <c:val>
            <c:numRef>
              <c:f>'Q2'!$K$13:$L$13</c:f>
              <c:numCache>
                <c:formatCode>#\ ##0.0</c:formatCode>
                <c:ptCount val="2"/>
                <c:pt idx="0">
                  <c:v>30.112531744873802</c:v>
                </c:pt>
                <c:pt idx="1">
                  <c:v>49.978121381992231</c:v>
                </c:pt>
              </c:numCache>
            </c:numRef>
          </c:val>
          <c:extLst>
            <c:ext xmlns:c16="http://schemas.microsoft.com/office/drawing/2014/chart" uri="{C3380CC4-5D6E-409C-BE32-E72D297353CC}">
              <c16:uniqueId val="{00000002-EBB0-4ACD-871B-92A90AF03D79}"/>
            </c:ext>
          </c:extLst>
        </c:ser>
        <c:dLbls>
          <c:showLegendKey val="0"/>
          <c:showVal val="0"/>
          <c:showCatName val="0"/>
          <c:showSerName val="0"/>
          <c:showPercent val="0"/>
          <c:showBubbleSize val="0"/>
        </c:dLbls>
        <c:gapWidth val="150"/>
        <c:overlap val="100"/>
        <c:axId val="1790488496"/>
        <c:axId val="1790485168"/>
      </c:barChart>
      <c:catAx>
        <c:axId val="179048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90485168"/>
        <c:crosses val="autoZero"/>
        <c:auto val="1"/>
        <c:lblAlgn val="ctr"/>
        <c:lblOffset val="100"/>
        <c:noMultiLvlLbl val="0"/>
      </c:catAx>
      <c:valAx>
        <c:axId val="1790485168"/>
        <c:scaling>
          <c:orientation val="minMax"/>
        </c:scaling>
        <c:delete val="1"/>
        <c:axPos val="l"/>
        <c:numFmt formatCode="#\ ##0.0" sourceLinked="1"/>
        <c:majorTickMark val="none"/>
        <c:minorTickMark val="none"/>
        <c:tickLblPos val="nextTo"/>
        <c:crossAx val="17904884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'Q2'!$B$6</c:f>
              <c:strCache>
                <c:ptCount val="1"/>
                <c:pt idx="0">
                  <c:v>Total</c:v>
                </c:pt>
              </c:strCache>
            </c:strRef>
          </c:tx>
          <c:spPr>
            <a:solidFill>
              <a:srgbClr val="25AADD"/>
            </a:solidFill>
            <a:ln>
              <a:noFill/>
            </a:ln>
            <a:effectLst/>
          </c:spPr>
          <c:invertIfNegative val="0"/>
          <c:dPt>
            <c:idx val="1"/>
            <c:invertIfNegative val="0"/>
            <c:bubble3D val="0"/>
            <c:spPr>
              <a:solidFill>
                <a:srgbClr val="25AADD"/>
              </a:solidFill>
              <a:ln w="28575" cap="rnd">
                <a:noFill/>
                <a:round/>
              </a:ln>
              <a:effectLst/>
            </c:spPr>
            <c:extLst>
              <c:ext xmlns:c16="http://schemas.microsoft.com/office/drawing/2014/chart" uri="{C3380CC4-5D6E-409C-BE32-E72D297353CC}">
                <c16:uniqueId val="{00000001-72B0-4C6C-9A99-F95BCCF8732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'Q2'!$K$3:$L$3</c:f>
              <c:strCache>
                <c:ptCount val="2"/>
                <c:pt idx="0">
                  <c:v>Q2'21</c:v>
                </c:pt>
                <c:pt idx="1">
                  <c:v>Q2'22</c:v>
                </c:pt>
              </c:strCache>
            </c:strRef>
          </c:cat>
          <c:val>
            <c:numRef>
              <c:f>'Q2'!$K$6:$L$6</c:f>
              <c:numCache>
                <c:formatCode>#\ ##0.0</c:formatCode>
                <c:ptCount val="2"/>
                <c:pt idx="0">
                  <c:v>237.94033422196108</c:v>
                </c:pt>
                <c:pt idx="1">
                  <c:v>320.36105991332659</c:v>
                </c:pt>
              </c:numCache>
            </c:numRef>
          </c:val>
          <c:extLst>
            <c:ext xmlns:c16="http://schemas.microsoft.com/office/drawing/2014/chart" uri="{C3380CC4-5D6E-409C-BE32-E72D297353CC}">
              <c16:uniqueId val="{00000002-72B0-4C6C-9A99-F95BCCF87322}"/>
            </c:ext>
          </c:extLst>
        </c:ser>
        <c:dLbls>
          <c:showLegendKey val="0"/>
          <c:showVal val="0"/>
          <c:showCatName val="0"/>
          <c:showSerName val="0"/>
          <c:showPercent val="0"/>
          <c:showBubbleSize val="0"/>
        </c:dLbls>
        <c:gapWidth val="150"/>
        <c:overlap val="100"/>
        <c:axId val="1790488496"/>
        <c:axId val="1790485168"/>
      </c:barChart>
      <c:catAx>
        <c:axId val="179048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90485168"/>
        <c:crosses val="autoZero"/>
        <c:auto val="1"/>
        <c:lblAlgn val="ctr"/>
        <c:lblOffset val="100"/>
        <c:noMultiLvlLbl val="0"/>
      </c:catAx>
      <c:valAx>
        <c:axId val="1790485168"/>
        <c:scaling>
          <c:orientation val="minMax"/>
        </c:scaling>
        <c:delete val="1"/>
        <c:axPos val="l"/>
        <c:numFmt formatCode="#\ ##0.0" sourceLinked="1"/>
        <c:majorTickMark val="none"/>
        <c:minorTickMark val="none"/>
        <c:tickLblPos val="nextTo"/>
        <c:crossAx val="17904884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'Q2'!$B$27</c:f>
              <c:strCache>
                <c:ptCount val="1"/>
                <c:pt idx="0">
                  <c:v>Total</c:v>
                </c:pt>
              </c:strCache>
            </c:strRef>
          </c:tx>
          <c:spPr>
            <a:solidFill>
              <a:srgbClr val="25AADD"/>
            </a:solidFill>
            <a:ln>
              <a:noFill/>
            </a:ln>
            <a:effectLst/>
          </c:spPr>
          <c:invertIfNegative val="0"/>
          <c:dPt>
            <c:idx val="1"/>
            <c:invertIfNegative val="0"/>
            <c:bubble3D val="0"/>
            <c:spPr>
              <a:solidFill>
                <a:srgbClr val="25AADD"/>
              </a:solidFill>
              <a:ln w="28575" cap="rnd">
                <a:noFill/>
                <a:round/>
              </a:ln>
              <a:effectLst/>
            </c:spPr>
            <c:extLst>
              <c:ext xmlns:c16="http://schemas.microsoft.com/office/drawing/2014/chart" uri="{C3380CC4-5D6E-409C-BE32-E72D297353CC}">
                <c16:uniqueId val="{00000001-2688-42A3-A236-035897DF5B6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'Q2'!$K$3:$L$3</c:f>
              <c:strCache>
                <c:ptCount val="2"/>
                <c:pt idx="0">
                  <c:v>Q2'21</c:v>
                </c:pt>
                <c:pt idx="1">
                  <c:v>Q2'22</c:v>
                </c:pt>
              </c:strCache>
            </c:strRef>
          </c:cat>
          <c:val>
            <c:numRef>
              <c:f>'Q2'!$K$27:$L$27</c:f>
              <c:numCache>
                <c:formatCode>#\ ##0.0</c:formatCode>
                <c:ptCount val="2"/>
                <c:pt idx="0">
                  <c:v>3.4040929110717535</c:v>
                </c:pt>
                <c:pt idx="1">
                  <c:v>4.3754731858440534</c:v>
                </c:pt>
              </c:numCache>
            </c:numRef>
          </c:val>
          <c:extLst>
            <c:ext xmlns:c16="http://schemas.microsoft.com/office/drawing/2014/chart" uri="{C3380CC4-5D6E-409C-BE32-E72D297353CC}">
              <c16:uniqueId val="{00000002-2688-42A3-A236-035897DF5B61}"/>
            </c:ext>
          </c:extLst>
        </c:ser>
        <c:dLbls>
          <c:showLegendKey val="0"/>
          <c:showVal val="0"/>
          <c:showCatName val="0"/>
          <c:showSerName val="0"/>
          <c:showPercent val="0"/>
          <c:showBubbleSize val="0"/>
        </c:dLbls>
        <c:gapWidth val="150"/>
        <c:overlap val="100"/>
        <c:axId val="1790488496"/>
        <c:axId val="1790485168"/>
      </c:barChart>
      <c:catAx>
        <c:axId val="179048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90485168"/>
        <c:crosses val="autoZero"/>
        <c:auto val="1"/>
        <c:lblAlgn val="ctr"/>
        <c:lblOffset val="100"/>
        <c:noMultiLvlLbl val="0"/>
      </c:catAx>
      <c:valAx>
        <c:axId val="1790485168"/>
        <c:scaling>
          <c:orientation val="minMax"/>
        </c:scaling>
        <c:delete val="1"/>
        <c:axPos val="l"/>
        <c:numFmt formatCode="#\ ##0.0" sourceLinked="1"/>
        <c:majorTickMark val="none"/>
        <c:minorTickMark val="none"/>
        <c:tickLblPos val="nextTo"/>
        <c:crossAx val="17904884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1A4-44BE-95C2-4477C64250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A4-44BE-95C2-4477C64250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1A4-44BE-95C2-4477C6425050}"/>
              </c:ext>
            </c:extLst>
          </c:dPt>
          <c:dLbls>
            <c:dLbl>
              <c:idx val="0"/>
              <c:layout>
                <c:manualLayout>
                  <c:x val="-3.1696116601776978E-3"/>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1A4-44BE-95C2-4477C642505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u-RU"/>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'Q2'!$AG$2:$AI$2</c:f>
              <c:strCache>
                <c:ptCount val="3"/>
                <c:pt idx="0">
                  <c:v>Software &amp; Cloud</c:v>
                </c:pt>
                <c:pt idx="1">
                  <c:v>IT Services</c:v>
                </c:pt>
                <c:pt idx="2">
                  <c:v>Hardware</c:v>
                </c:pt>
              </c:strCache>
            </c:strRef>
          </c:cat>
          <c:val>
            <c:numRef>
              <c:f>'Q2'!$AG$3:$AI$3</c:f>
              <c:numCache>
                <c:formatCode>#,##0</c:formatCode>
                <c:ptCount val="3"/>
                <c:pt idx="0">
                  <c:v>36.073793074411022</c:v>
                </c:pt>
                <c:pt idx="1">
                  <c:v>51.717810952273901</c:v>
                </c:pt>
                <c:pt idx="2">
                  <c:v>8.0093124467815411</c:v>
                </c:pt>
              </c:numCache>
            </c:numRef>
          </c:val>
          <c:extLst>
            <c:ext xmlns:c16="http://schemas.microsoft.com/office/drawing/2014/chart" uri="{C3380CC4-5D6E-409C-BE32-E72D297353CC}">
              <c16:uniqueId val="{00000006-01A4-44BE-95C2-4477C6425050}"/>
            </c:ext>
          </c:extLst>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75F-4499-AFB0-647F1CD3CC5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75F-4499-AFB0-647F1CD3CC5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75F-4499-AFB0-647F1CD3CC5E}"/>
              </c:ext>
            </c:extLst>
          </c:dPt>
          <c:dLbls>
            <c:dLbl>
              <c:idx val="0"/>
              <c:layout>
                <c:manualLayout>
                  <c:x val="9.5088349805330943E-2"/>
                  <c:y val="-0.3974331926863572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75F-4499-AFB0-647F1CD3CC5E}"/>
                </c:ext>
              </c:extLst>
            </c:dLbl>
            <c:dLbl>
              <c:idx val="1"/>
              <c:layout>
                <c:manualLayout>
                  <c:x val="6.3392233203553956E-3"/>
                  <c:y val="1.339662447257379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75F-4499-AFB0-647F1CD3CC5E}"/>
                </c:ext>
              </c:extLst>
            </c:dLbl>
            <c:dLbl>
              <c:idx val="2"/>
              <c:layout>
                <c:manualLayout>
                  <c:x val="6.6561844863731595E-2"/>
                  <c:y val="-1.786216596343178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75F-4499-AFB0-647F1CD3CC5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u-RU"/>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'Q2'!$AB$2:$AD$2</c:f>
              <c:strCache>
                <c:ptCount val="3"/>
                <c:pt idx="0">
                  <c:v>Software &amp; Cloud</c:v>
                </c:pt>
                <c:pt idx="1">
                  <c:v>IT Services</c:v>
                </c:pt>
                <c:pt idx="2">
                  <c:v>Hardware</c:v>
                </c:pt>
              </c:strCache>
            </c:strRef>
          </c:cat>
          <c:val>
            <c:numRef>
              <c:f>'Q2'!$AB$3:$AD$3</c:f>
              <c:numCache>
                <c:formatCode>#,##0</c:formatCode>
                <c:ptCount val="3"/>
                <c:pt idx="0">
                  <c:v>596.41764137261089</c:v>
                </c:pt>
                <c:pt idx="1">
                  <c:v>61.344213641928434</c:v>
                </c:pt>
                <c:pt idx="2">
                  <c:v>33.327446361174708</c:v>
                </c:pt>
              </c:numCache>
            </c:numRef>
          </c:val>
          <c:extLst>
            <c:ext xmlns:c16="http://schemas.microsoft.com/office/drawing/2014/chart" uri="{C3380CC4-5D6E-409C-BE32-E72D297353CC}">
              <c16:uniqueId val="{00000006-075F-4499-AFB0-647F1CD3CC5E}"/>
            </c:ext>
          </c:extLst>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B50-45FC-8E3A-20BBDA6F03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B50-45FC-8E3A-20BBDA6F033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B50-45FC-8E3A-20BBDA6F033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B50-45FC-8E3A-20BBDA6F033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B50-45FC-8E3A-20BBDA6F033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u-RU"/>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'Q2'!$V$2:$Z$2</c:f>
              <c:strCache>
                <c:ptCount val="5"/>
                <c:pt idx="0">
                  <c:v>ROE</c:v>
                </c:pt>
                <c:pt idx="1">
                  <c:v>EMEA</c:v>
                </c:pt>
                <c:pt idx="2">
                  <c:v>LATAM</c:v>
                </c:pt>
                <c:pt idx="3">
                  <c:v>APAC</c:v>
                </c:pt>
                <c:pt idx="4">
                  <c:v>ICO</c:v>
                </c:pt>
              </c:strCache>
            </c:strRef>
          </c:cat>
          <c:val>
            <c:numRef>
              <c:f>'Q2'!$V$3:$Z$3</c:f>
              <c:numCache>
                <c:formatCode>#,##0</c:formatCode>
                <c:ptCount val="5"/>
                <c:pt idx="0">
                  <c:v>84419.136590717433</c:v>
                </c:pt>
                <c:pt idx="1">
                  <c:v>102323.97007292061</c:v>
                </c:pt>
                <c:pt idx="2">
                  <c:v>125251.10827701383</c:v>
                </c:pt>
                <c:pt idx="3">
                  <c:v>379095.0864350624</c:v>
                </c:pt>
              </c:numCache>
            </c:numRef>
          </c:val>
          <c:extLst>
            <c:ext xmlns:c16="http://schemas.microsoft.com/office/drawing/2014/chart" uri="{C3380CC4-5D6E-409C-BE32-E72D297353CC}">
              <c16:uniqueId val="{0000000A-1B50-45FC-8E3A-20BBDA6F033E}"/>
            </c:ext>
          </c:extLst>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0A9F48-57CB-4055-A7EF-32E5E0A7CF3F}" type="datetimeFigureOut">
              <a:rPr lang="ru-RU" smtClean="0"/>
              <a:t>29.11.2022</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1101B-A1E6-4F2B-A4F6-89DD6E6D3360}" type="slidenum">
              <a:rPr lang="ru-RU" smtClean="0"/>
              <a:t>‹#›</a:t>
            </a:fld>
            <a:endParaRPr lang="ru-RU"/>
          </a:p>
        </p:txBody>
      </p:sp>
    </p:spTree>
    <p:extLst>
      <p:ext uri="{BB962C8B-B14F-4D97-AF65-F5344CB8AC3E}">
        <p14:creationId xmlns:p14="http://schemas.microsoft.com/office/powerpoint/2010/main" val="52387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326C3-8545-4F13-9F33-9B3B5119ABC5}" type="datetimeFigureOut">
              <a:rPr lang="ru-RU" smtClean="0"/>
              <a:t>29.11.2022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560737-485D-470A-8278-F4FCA36C35CF}" type="slidenum">
              <a:rPr lang="ru-RU" smtClean="0"/>
              <a:t>‹#›</a:t>
            </a:fld>
            <a:endParaRPr lang="ru-RU"/>
          </a:p>
        </p:txBody>
      </p:sp>
    </p:spTree>
    <p:extLst>
      <p:ext uri="{BB962C8B-B14F-4D97-AF65-F5344CB8AC3E}">
        <p14:creationId xmlns:p14="http://schemas.microsoft.com/office/powerpoint/2010/main" val="133494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smtClean="0">
                <a:ln>
                  <a:noFill/>
                </a:ln>
                <a:solidFill>
                  <a:srgbClr val="26262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dirty="0">
              <a:ln>
                <a:noFill/>
              </a:ln>
              <a:solidFill>
                <a:srgbClr val="26262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88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66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GB" sz="1800" dirty="0">
              <a:effectLst/>
              <a:latin typeface="Calibri"/>
              <a:ea typeface="Calibri"/>
              <a:cs typeface="Calibri"/>
            </a:endParaRPr>
          </a:p>
        </p:txBody>
      </p:sp>
      <p:sp>
        <p:nvSpPr>
          <p:cNvPr id="4" name="Номер слайда 3"/>
          <p:cNvSpPr>
            <a:spLocks noGrp="1"/>
          </p:cNvSpPr>
          <p:nvPr>
            <p:ph type="sldNum" sz="quarter" idx="10"/>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12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Tahoma" panose="020B060403050404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smtClean="0">
                <a:ln>
                  <a:noFill/>
                </a:ln>
                <a:solidFill>
                  <a:prstClr val="black"/>
                </a:solidFill>
                <a:effectLst/>
                <a:uLnTx/>
                <a:uFillTx/>
                <a:latin typeface="Tahom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200" b="0" i="0" u="none" strike="noStrike" kern="1200" cap="none" spc="0" normalizeH="0" baseline="0" noProof="0" dirty="0">
              <a:ln>
                <a:noFill/>
              </a:ln>
              <a:solidFill>
                <a:prstClr val="black"/>
              </a:solidFill>
              <a:effectLst/>
              <a:uLnTx/>
              <a:uFillTx/>
              <a:latin typeface="Tahoma" panose="020B0604030504040204" pitchFamily="34" charset="0"/>
              <a:ea typeface="+mn-ea"/>
              <a:cs typeface="+mn-cs"/>
            </a:endParaRPr>
          </a:p>
        </p:txBody>
      </p:sp>
    </p:spTree>
    <p:extLst>
      <p:ext uri="{BB962C8B-B14F-4D97-AF65-F5344CB8AC3E}">
        <p14:creationId xmlns:p14="http://schemas.microsoft.com/office/powerpoint/2010/main" val="2057949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C2560737-485D-470A-8278-F4FCA36C35CF}" type="slidenum">
              <a:rPr lang="ru-RU" smtClean="0"/>
              <a:t>7</a:t>
            </a:fld>
            <a:endParaRPr lang="ru-RU" dirty="0"/>
          </a:p>
        </p:txBody>
      </p:sp>
    </p:spTree>
    <p:extLst>
      <p:ext uri="{BB962C8B-B14F-4D97-AF65-F5344CB8AC3E}">
        <p14:creationId xmlns:p14="http://schemas.microsoft.com/office/powerpoint/2010/main" val="3298614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C2560737-485D-470A-8278-F4FCA36C35CF}" type="slidenum">
              <a:rPr lang="ru-RU" smtClean="0"/>
              <a:t>8</a:t>
            </a:fld>
            <a:endParaRPr lang="ru-RU" dirty="0"/>
          </a:p>
        </p:txBody>
      </p:sp>
    </p:spTree>
    <p:extLst>
      <p:ext uri="{BB962C8B-B14F-4D97-AF65-F5344CB8AC3E}">
        <p14:creationId xmlns:p14="http://schemas.microsoft.com/office/powerpoint/2010/main" val="1608333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smtClean="0">
                <a:ln>
                  <a:noFill/>
                </a:ln>
                <a:solidFill>
                  <a:srgbClr val="262626"/>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sz="1200" b="0" i="0" u="none" strike="noStrike" kern="1200" cap="none" spc="0" normalizeH="0" baseline="0" noProof="0" dirty="0">
              <a:ln>
                <a:noFill/>
              </a:ln>
              <a:solidFill>
                <a:srgbClr val="26262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238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0737-485D-470A-8278-F4FCA36C35CF}"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7620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sp>
        <p:nvSpPr>
          <p:cNvPr id="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pic>
        <p:nvPicPr>
          <p:cNvPr id="2" name="Рисунок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9"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16299686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Bullet">
    <p:spTree>
      <p:nvGrpSpPr>
        <p:cNvPr id="1" name=""/>
        <p:cNvGrpSpPr/>
        <p:nvPr/>
      </p:nvGrpSpPr>
      <p:grpSpPr>
        <a:xfrm>
          <a:off x="0" y="0"/>
          <a:ext cx="0" cy="0"/>
          <a:chOff x="0" y="0"/>
          <a:chExt cx="0" cy="0"/>
        </a:xfrm>
      </p:grpSpPr>
      <p:sp>
        <p:nvSpPr>
          <p:cNvPr id="10" name="Текст 3"/>
          <p:cNvSpPr>
            <a:spLocks noGrp="1"/>
          </p:cNvSpPr>
          <p:nvPr>
            <p:ph type="body" sz="quarter" idx="10" hasCustomPrompt="1"/>
          </p:nvPr>
        </p:nvSpPr>
        <p:spPr>
          <a:xfrm>
            <a:off x="528631" y="1712493"/>
            <a:ext cx="5209560" cy="433800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5"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989983" y="1712493"/>
            <a:ext cx="5651155"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Tree>
    <p:extLst>
      <p:ext uri="{BB962C8B-B14F-4D97-AF65-F5344CB8AC3E}">
        <p14:creationId xmlns:p14="http://schemas.microsoft.com/office/powerpoint/2010/main" val="243538984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blocks of text">
    <p:spTree>
      <p:nvGrpSpPr>
        <p:cNvPr id="1" name=""/>
        <p:cNvGrpSpPr/>
        <p:nvPr/>
      </p:nvGrpSpPr>
      <p:grpSpPr>
        <a:xfrm>
          <a:off x="0" y="0"/>
          <a:ext cx="0" cy="0"/>
          <a:chOff x="0" y="0"/>
          <a:chExt cx="0" cy="0"/>
        </a:xfrm>
      </p:grpSpPr>
      <p:sp>
        <p:nvSpPr>
          <p:cNvPr id="13" name="Текст 3"/>
          <p:cNvSpPr>
            <a:spLocks noGrp="1"/>
          </p:cNvSpPr>
          <p:nvPr>
            <p:ph type="body" sz="quarter" idx="14" hasCustomPrompt="1"/>
          </p:nvPr>
        </p:nvSpPr>
        <p:spPr>
          <a:xfrm>
            <a:off x="541886" y="4758453"/>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12" name="Текст 3"/>
          <p:cNvSpPr>
            <a:spLocks noGrp="1"/>
          </p:cNvSpPr>
          <p:nvPr>
            <p:ph type="body" sz="quarter" idx="13" hasCustomPrompt="1"/>
          </p:nvPr>
        </p:nvSpPr>
        <p:spPr>
          <a:xfrm>
            <a:off x="541882" y="3122056"/>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8" name="Текст 3"/>
          <p:cNvSpPr>
            <a:spLocks noGrp="1"/>
          </p:cNvSpPr>
          <p:nvPr>
            <p:ph type="body" sz="quarter" idx="10" hasCustomPrompt="1"/>
          </p:nvPr>
        </p:nvSpPr>
        <p:spPr>
          <a:xfrm>
            <a:off x="541885" y="20697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2" name="Подзаголовок 2"/>
          <p:cNvSpPr>
            <a:spLocks noGrp="1"/>
          </p:cNvSpPr>
          <p:nvPr>
            <p:ph type="subTitle" idx="1" hasCustomPrompt="1"/>
          </p:nvPr>
        </p:nvSpPr>
        <p:spPr>
          <a:xfrm>
            <a:off x="541886" y="1459152"/>
            <a:ext cx="11112504" cy="477077"/>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3" name="Текст 3"/>
          <p:cNvSpPr>
            <a:spLocks noGrp="1"/>
          </p:cNvSpPr>
          <p:nvPr>
            <p:ph type="body" sz="quarter" idx="11" hasCustomPrompt="1"/>
          </p:nvPr>
        </p:nvSpPr>
        <p:spPr>
          <a:xfrm>
            <a:off x="541884" y="37461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5" name="Текст 3"/>
          <p:cNvSpPr>
            <a:spLocks noGrp="1"/>
          </p:cNvSpPr>
          <p:nvPr>
            <p:ph type="body" sz="quarter" idx="12" hasCustomPrompt="1"/>
          </p:nvPr>
        </p:nvSpPr>
        <p:spPr>
          <a:xfrm>
            <a:off x="541883" y="5369050"/>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20331933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1438275"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7" name="Текст 3"/>
          <p:cNvSpPr>
            <a:spLocks noGrp="1"/>
          </p:cNvSpPr>
          <p:nvPr>
            <p:ph type="body" sz="quarter" idx="11" hasCustomPrompt="1"/>
          </p:nvPr>
        </p:nvSpPr>
        <p:spPr>
          <a:xfrm>
            <a:off x="1438275"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Текст 3"/>
          <p:cNvSpPr>
            <a:spLocks noGrp="1"/>
          </p:cNvSpPr>
          <p:nvPr>
            <p:ph type="body" sz="quarter" idx="12" hasCustomPrompt="1"/>
          </p:nvPr>
        </p:nvSpPr>
        <p:spPr>
          <a:xfrm>
            <a:off x="1438275"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8" name="Текст 3"/>
          <p:cNvSpPr>
            <a:spLocks noGrp="1"/>
          </p:cNvSpPr>
          <p:nvPr>
            <p:ph type="body" sz="quarter" idx="13" hasCustomPrompt="1"/>
          </p:nvPr>
        </p:nvSpPr>
        <p:spPr>
          <a:xfrm>
            <a:off x="528631"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1</a:t>
            </a:r>
          </a:p>
        </p:txBody>
      </p:sp>
      <p:sp>
        <p:nvSpPr>
          <p:cNvPr id="19" name="Текст 3"/>
          <p:cNvSpPr>
            <a:spLocks noGrp="1"/>
          </p:cNvSpPr>
          <p:nvPr>
            <p:ph type="body" sz="quarter" idx="14" hasCustomPrompt="1"/>
          </p:nvPr>
        </p:nvSpPr>
        <p:spPr>
          <a:xfrm>
            <a:off x="528631"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2</a:t>
            </a:r>
          </a:p>
        </p:txBody>
      </p:sp>
      <p:sp>
        <p:nvSpPr>
          <p:cNvPr id="20" name="Текст 3"/>
          <p:cNvSpPr>
            <a:spLocks noGrp="1"/>
          </p:cNvSpPr>
          <p:nvPr>
            <p:ph type="body" sz="quarter" idx="15" hasCustomPrompt="1"/>
          </p:nvPr>
        </p:nvSpPr>
        <p:spPr>
          <a:xfrm>
            <a:off x="528631"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3</a:t>
            </a:r>
          </a:p>
        </p:txBody>
      </p:sp>
      <p:sp>
        <p:nvSpPr>
          <p:cNvPr id="21" name="Текст 3"/>
          <p:cNvSpPr>
            <a:spLocks noGrp="1"/>
          </p:cNvSpPr>
          <p:nvPr>
            <p:ph type="body" sz="quarter" idx="16" hasCustomPrompt="1"/>
          </p:nvPr>
        </p:nvSpPr>
        <p:spPr>
          <a:xfrm>
            <a:off x="7407483"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2" name="Текст 3"/>
          <p:cNvSpPr>
            <a:spLocks noGrp="1"/>
          </p:cNvSpPr>
          <p:nvPr>
            <p:ph type="body" sz="quarter" idx="17" hasCustomPrompt="1"/>
          </p:nvPr>
        </p:nvSpPr>
        <p:spPr>
          <a:xfrm>
            <a:off x="7407483"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3" name="Текст 3"/>
          <p:cNvSpPr>
            <a:spLocks noGrp="1"/>
          </p:cNvSpPr>
          <p:nvPr>
            <p:ph type="body" sz="quarter" idx="18" hasCustomPrompt="1"/>
          </p:nvPr>
        </p:nvSpPr>
        <p:spPr>
          <a:xfrm>
            <a:off x="7407483"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4" name="Текст 3"/>
          <p:cNvSpPr>
            <a:spLocks noGrp="1"/>
          </p:cNvSpPr>
          <p:nvPr>
            <p:ph type="body" sz="quarter" idx="19" hasCustomPrompt="1"/>
          </p:nvPr>
        </p:nvSpPr>
        <p:spPr>
          <a:xfrm>
            <a:off x="6497839"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4</a:t>
            </a:r>
          </a:p>
        </p:txBody>
      </p:sp>
      <p:sp>
        <p:nvSpPr>
          <p:cNvPr id="25" name="Текст 3"/>
          <p:cNvSpPr>
            <a:spLocks noGrp="1"/>
          </p:cNvSpPr>
          <p:nvPr>
            <p:ph type="body" sz="quarter" idx="20" hasCustomPrompt="1"/>
          </p:nvPr>
        </p:nvSpPr>
        <p:spPr>
          <a:xfrm>
            <a:off x="6497839"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5</a:t>
            </a:r>
          </a:p>
        </p:txBody>
      </p:sp>
      <p:sp>
        <p:nvSpPr>
          <p:cNvPr id="26" name="Текст 3"/>
          <p:cNvSpPr>
            <a:spLocks noGrp="1"/>
          </p:cNvSpPr>
          <p:nvPr>
            <p:ph type="body" sz="quarter" idx="21" hasCustomPrompt="1"/>
          </p:nvPr>
        </p:nvSpPr>
        <p:spPr>
          <a:xfrm>
            <a:off x="6497839"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6</a:t>
            </a:r>
          </a:p>
        </p:txBody>
      </p:sp>
      <p:sp>
        <p:nvSpPr>
          <p:cNvPr id="2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28"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02043498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11720108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_header_2 lines">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110289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ru-RU" dirty="0"/>
            </a:br>
            <a:r>
              <a:rPr lang="en-US" dirty="0"/>
              <a:t>2 lines</a:t>
            </a:r>
            <a:endParaRPr lang="ru-RU" dirty="0"/>
          </a:p>
        </p:txBody>
      </p:sp>
      <p:sp>
        <p:nvSpPr>
          <p:cNvPr id="8"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Tree>
    <p:extLst>
      <p:ext uri="{BB962C8B-B14F-4D97-AF65-F5344CB8AC3E}">
        <p14:creationId xmlns:p14="http://schemas.microsoft.com/office/powerpoint/2010/main" val="367996590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Таблица 5"/>
          <p:cNvSpPr>
            <a:spLocks noGrp="1"/>
          </p:cNvSpPr>
          <p:nvPr>
            <p:ph type="tbl" sz="quarter" idx="11" hasCustomPrompt="1"/>
          </p:nvPr>
        </p:nvSpPr>
        <p:spPr>
          <a:xfrm>
            <a:off x="528631" y="1699241"/>
            <a:ext cx="11112507" cy="4238851"/>
          </a:xfrm>
          <a:prstGeom prst="rect">
            <a:avLst/>
          </a:prstGeom>
        </p:spPr>
        <p:txBody>
          <a:bodyPr/>
          <a:lstStyle>
            <a:lvl1pPr marL="0" indent="0">
              <a:lnSpc>
                <a:spcPct val="100000"/>
              </a:lnSpc>
              <a:spcBef>
                <a:spcPts val="0"/>
              </a:spcBef>
              <a:buNone/>
              <a:defRPr sz="1600">
                <a:solidFill>
                  <a:schemeClr val="tx1"/>
                </a:solidFill>
                <a:latin typeface="+mn-lt"/>
                <a:cs typeface="Segoe UI" panose="020B0502040204020203" pitchFamily="34" charset="0"/>
              </a:defRPr>
            </a:lvl1pPr>
          </a:lstStyle>
          <a:p>
            <a:r>
              <a:rPr lang="en-US" dirty="0"/>
              <a:t>Table</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17750632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24500650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Прямоугольник 1"/>
          <p:cNvSpPr/>
          <p:nvPr userDrawn="1"/>
        </p:nvSpPr>
        <p:spPr>
          <a:xfrm>
            <a:off x="5380383" y="0"/>
            <a:ext cx="6811617" cy="6200775"/>
          </a:xfrm>
          <a:prstGeom prst="rect">
            <a:avLst/>
          </a:prstGeom>
          <a:solidFill>
            <a:schemeClr val="bg1"/>
          </a:solidFill>
          <a:ln>
            <a:noFill/>
          </a:ln>
        </p:spPr>
        <p:txBody>
          <a:bodyPr wrap="square" lIns="0" tIns="0" rIns="0" bIns="0" rtlCol="0" anchor="ctr"/>
          <a:lstStyle/>
          <a:p>
            <a:pPr algn="ctr"/>
            <a:endParaRPr lang="ru-RU" sz="1600" dirty="0">
              <a:solidFill>
                <a:schemeClr val="bg1"/>
              </a:solidFill>
            </a:endParaRPr>
          </a:p>
        </p:txBody>
      </p:sp>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02015110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ank_subheader">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67220507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5" name="Диаграмма 4"/>
          <p:cNvSpPr>
            <a:spLocks noGrp="1"/>
          </p:cNvSpPr>
          <p:nvPr>
            <p:ph type="chart" sz="quarter" idx="10" hasCustomPrompt="1"/>
          </p:nvPr>
        </p:nvSpPr>
        <p:spPr>
          <a:xfrm>
            <a:off x="528631" y="1699240"/>
            <a:ext cx="11112506" cy="4501535"/>
          </a:xfrm>
          <a:prstGeom prst="rect">
            <a:avLst/>
          </a:prstGeom>
        </p:spPr>
        <p:txBody>
          <a:bodyPr/>
          <a:lstStyle>
            <a:lvl1pPr marL="0" indent="0" algn="l">
              <a:lnSpc>
                <a:spcPct val="100000"/>
              </a:lnSpc>
              <a:spcBef>
                <a:spcPts val="0"/>
              </a:spcBef>
              <a:buNone/>
              <a:defRPr sz="1600">
                <a:solidFill>
                  <a:schemeClr val="tx1"/>
                </a:solidFill>
                <a:latin typeface="+mn-lt"/>
                <a:cs typeface="Segoe UI" panose="020B0502040204020203" pitchFamily="34" charset="0"/>
              </a:defRPr>
            </a:lvl1pPr>
          </a:lstStyle>
          <a:p>
            <a:r>
              <a:rPr lang="en-US" dirty="0"/>
              <a:t>Diagram</a:t>
            </a:r>
          </a:p>
        </p:txBody>
      </p:sp>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94622098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ullet_3 columns">
    <p:spTree>
      <p:nvGrpSpPr>
        <p:cNvPr id="1" name=""/>
        <p:cNvGrpSpPr/>
        <p:nvPr/>
      </p:nvGrpSpPr>
      <p:grpSpPr>
        <a:xfrm>
          <a:off x="0" y="0"/>
          <a:ext cx="0" cy="0"/>
          <a:chOff x="0" y="0"/>
          <a:chExt cx="0" cy="0"/>
        </a:xfrm>
      </p:grpSpPr>
      <p:sp>
        <p:nvSpPr>
          <p:cNvPr id="6" name="Текст 3"/>
          <p:cNvSpPr>
            <a:spLocks noGrp="1"/>
          </p:cNvSpPr>
          <p:nvPr>
            <p:ph type="body" sz="quarter" idx="11" hasCustomPrompt="1"/>
          </p:nvPr>
        </p:nvSpPr>
        <p:spPr>
          <a:xfrm>
            <a:off x="4365388" y="1078731"/>
            <a:ext cx="3400692" cy="466464"/>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7" name="Текст 3"/>
          <p:cNvSpPr>
            <a:spLocks noGrp="1"/>
          </p:cNvSpPr>
          <p:nvPr>
            <p:ph type="body" sz="quarter" idx="12" hasCustomPrompt="1"/>
          </p:nvPr>
        </p:nvSpPr>
        <p:spPr>
          <a:xfrm>
            <a:off x="8240446" y="1078731"/>
            <a:ext cx="3400692" cy="466465"/>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8" name="Текст 7"/>
          <p:cNvSpPr>
            <a:spLocks noGrp="1"/>
          </p:cNvSpPr>
          <p:nvPr>
            <p:ph type="body" sz="quarter" idx="13" hasCustomPrompt="1"/>
          </p:nvPr>
        </p:nvSpPr>
        <p:spPr>
          <a:xfrm>
            <a:off x="528631" y="1656522"/>
            <a:ext cx="33623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0" name="Текст 7"/>
          <p:cNvSpPr>
            <a:spLocks noGrp="1"/>
          </p:cNvSpPr>
          <p:nvPr>
            <p:ph type="body" sz="quarter" idx="14" hasCustomPrompt="1"/>
          </p:nvPr>
        </p:nvSpPr>
        <p:spPr>
          <a:xfrm>
            <a:off x="4365388" y="1656522"/>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1" name="Текст 7"/>
          <p:cNvSpPr>
            <a:spLocks noGrp="1"/>
          </p:cNvSpPr>
          <p:nvPr>
            <p:ph type="body" sz="quarter" idx="15" hasCustomPrompt="1"/>
          </p:nvPr>
        </p:nvSpPr>
        <p:spPr>
          <a:xfrm>
            <a:off x="8240445" y="1656521"/>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2" name="Подзаголовок 2"/>
          <p:cNvSpPr>
            <a:spLocks noGrp="1"/>
          </p:cNvSpPr>
          <p:nvPr>
            <p:ph type="subTitle" idx="1" hasCustomPrompt="1"/>
          </p:nvPr>
        </p:nvSpPr>
        <p:spPr>
          <a:xfrm>
            <a:off x="528631" y="1073424"/>
            <a:ext cx="3362391" cy="477078"/>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8747473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1438275"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7" name="Текст 3"/>
          <p:cNvSpPr>
            <a:spLocks noGrp="1"/>
          </p:cNvSpPr>
          <p:nvPr>
            <p:ph type="body" sz="quarter" idx="11" hasCustomPrompt="1"/>
          </p:nvPr>
        </p:nvSpPr>
        <p:spPr>
          <a:xfrm>
            <a:off x="1438275"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Текст 3"/>
          <p:cNvSpPr>
            <a:spLocks noGrp="1"/>
          </p:cNvSpPr>
          <p:nvPr>
            <p:ph type="body" sz="quarter" idx="12" hasCustomPrompt="1"/>
          </p:nvPr>
        </p:nvSpPr>
        <p:spPr>
          <a:xfrm>
            <a:off x="1438275"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8" name="Текст 3"/>
          <p:cNvSpPr>
            <a:spLocks noGrp="1"/>
          </p:cNvSpPr>
          <p:nvPr>
            <p:ph type="body" sz="quarter" idx="13" hasCustomPrompt="1"/>
          </p:nvPr>
        </p:nvSpPr>
        <p:spPr>
          <a:xfrm>
            <a:off x="528631"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1</a:t>
            </a:r>
          </a:p>
        </p:txBody>
      </p:sp>
      <p:sp>
        <p:nvSpPr>
          <p:cNvPr id="19" name="Текст 3"/>
          <p:cNvSpPr>
            <a:spLocks noGrp="1"/>
          </p:cNvSpPr>
          <p:nvPr>
            <p:ph type="body" sz="quarter" idx="14" hasCustomPrompt="1"/>
          </p:nvPr>
        </p:nvSpPr>
        <p:spPr>
          <a:xfrm>
            <a:off x="528631"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2</a:t>
            </a:r>
          </a:p>
        </p:txBody>
      </p:sp>
      <p:sp>
        <p:nvSpPr>
          <p:cNvPr id="20" name="Текст 3"/>
          <p:cNvSpPr>
            <a:spLocks noGrp="1"/>
          </p:cNvSpPr>
          <p:nvPr>
            <p:ph type="body" sz="quarter" idx="15" hasCustomPrompt="1"/>
          </p:nvPr>
        </p:nvSpPr>
        <p:spPr>
          <a:xfrm>
            <a:off x="528631"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3</a:t>
            </a:r>
          </a:p>
        </p:txBody>
      </p:sp>
      <p:sp>
        <p:nvSpPr>
          <p:cNvPr id="21" name="Текст 3"/>
          <p:cNvSpPr>
            <a:spLocks noGrp="1"/>
          </p:cNvSpPr>
          <p:nvPr>
            <p:ph type="body" sz="quarter" idx="16" hasCustomPrompt="1"/>
          </p:nvPr>
        </p:nvSpPr>
        <p:spPr>
          <a:xfrm>
            <a:off x="7407483"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2" name="Текст 3"/>
          <p:cNvSpPr>
            <a:spLocks noGrp="1"/>
          </p:cNvSpPr>
          <p:nvPr>
            <p:ph type="body" sz="quarter" idx="17" hasCustomPrompt="1"/>
          </p:nvPr>
        </p:nvSpPr>
        <p:spPr>
          <a:xfrm>
            <a:off x="7407483"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3" name="Текст 3"/>
          <p:cNvSpPr>
            <a:spLocks noGrp="1"/>
          </p:cNvSpPr>
          <p:nvPr>
            <p:ph type="body" sz="quarter" idx="18" hasCustomPrompt="1"/>
          </p:nvPr>
        </p:nvSpPr>
        <p:spPr>
          <a:xfrm>
            <a:off x="7407483"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4" name="Текст 3"/>
          <p:cNvSpPr>
            <a:spLocks noGrp="1"/>
          </p:cNvSpPr>
          <p:nvPr>
            <p:ph type="body" sz="quarter" idx="19" hasCustomPrompt="1"/>
          </p:nvPr>
        </p:nvSpPr>
        <p:spPr>
          <a:xfrm>
            <a:off x="6497839"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4</a:t>
            </a:r>
          </a:p>
        </p:txBody>
      </p:sp>
      <p:sp>
        <p:nvSpPr>
          <p:cNvPr id="25" name="Текст 3"/>
          <p:cNvSpPr>
            <a:spLocks noGrp="1"/>
          </p:cNvSpPr>
          <p:nvPr>
            <p:ph type="body" sz="quarter" idx="20" hasCustomPrompt="1"/>
          </p:nvPr>
        </p:nvSpPr>
        <p:spPr>
          <a:xfrm>
            <a:off x="6497839"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5</a:t>
            </a:r>
          </a:p>
        </p:txBody>
      </p:sp>
      <p:sp>
        <p:nvSpPr>
          <p:cNvPr id="26" name="Текст 3"/>
          <p:cNvSpPr>
            <a:spLocks noGrp="1"/>
          </p:cNvSpPr>
          <p:nvPr>
            <p:ph type="body" sz="quarter" idx="21" hasCustomPrompt="1"/>
          </p:nvPr>
        </p:nvSpPr>
        <p:spPr>
          <a:xfrm>
            <a:off x="6497839"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6</a:t>
            </a:r>
          </a:p>
        </p:txBody>
      </p:sp>
      <p:sp>
        <p:nvSpPr>
          <p:cNvPr id="2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28"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44472760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a:p>
        </p:txBody>
      </p:sp>
      <p:pic>
        <p:nvPicPr>
          <p:cNvPr id="2" name="Рисунок 1">
            <a:extLst>
              <a:ext uri="{FF2B5EF4-FFF2-40B4-BE49-F238E27FC236}">
                <a16:creationId xmlns:a16="http://schemas.microsoft.com/office/drawing/2014/main" id="{AFC2028E-698E-85E0-D2E2-563D66075B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Подзаголовок 2">
            <a:extLst>
              <a:ext uri="{FF2B5EF4-FFF2-40B4-BE49-F238E27FC236}">
                <a16:creationId xmlns:a16="http://schemas.microsoft.com/office/drawing/2014/main" id="{57668E64-FCBF-6BFD-9595-4B2831118CEE}"/>
              </a:ext>
            </a:extLst>
          </p:cNvPr>
          <p:cNvSpPr>
            <a:spLocks noGrp="1"/>
          </p:cNvSpPr>
          <p:nvPr>
            <p:ph type="subTitle" idx="1" hasCustomPrompt="1"/>
          </p:nvPr>
        </p:nvSpPr>
        <p:spPr>
          <a:xfrm>
            <a:off x="528631" y="5231684"/>
            <a:ext cx="4711775" cy="57380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С</a:t>
            </a:r>
            <a:r>
              <a:rPr lang="en-US" dirty="0" err="1"/>
              <a:t>ontacts</a:t>
            </a:r>
            <a:endParaRPr lang="ru-RU" dirty="0"/>
          </a:p>
        </p:txBody>
      </p:sp>
      <p:sp>
        <p:nvSpPr>
          <p:cNvPr id="10" name="Заголовок 1">
            <a:extLst>
              <a:ext uri="{FF2B5EF4-FFF2-40B4-BE49-F238E27FC236}">
                <a16:creationId xmlns:a16="http://schemas.microsoft.com/office/drawing/2014/main" id="{56F20C28-D210-0781-5A6A-1F86C9D29E42}"/>
              </a:ext>
            </a:extLst>
          </p:cNvPr>
          <p:cNvSpPr>
            <a:spLocks noGrp="1"/>
          </p:cNvSpPr>
          <p:nvPr>
            <p:ph type="title" hasCustomPrompt="1"/>
          </p:nvPr>
        </p:nvSpPr>
        <p:spPr>
          <a:xfrm>
            <a:off x="502127" y="4249439"/>
            <a:ext cx="4711775" cy="925919"/>
          </a:xfrm>
          <a:prstGeom prst="rect">
            <a:avLst/>
          </a:prstGeom>
        </p:spPr>
        <p:txBody>
          <a:bodyPr>
            <a:noAutofit/>
          </a:bodyPr>
          <a:lstStyle>
            <a:lvl1pPr marL="0" algn="l" defTabSz="914400" rtl="0" eaLnBrk="1" latinLnBrk="0" hangingPunct="1">
              <a:defRPr lang="ru-RU" sz="6000" b="0" kern="1200" dirty="0">
                <a:solidFill>
                  <a:schemeClr val="bg1"/>
                </a:solidFill>
                <a:latin typeface="+mj-lt"/>
                <a:ea typeface="+mn-ea"/>
                <a:cs typeface="Segoe UI" panose="020B0502040204020203" pitchFamily="34" charset="0"/>
              </a:defRPr>
            </a:lvl1pPr>
          </a:lstStyle>
          <a:p>
            <a:r>
              <a:rPr lang="en-US" dirty="0"/>
              <a:t>Thank you! </a:t>
            </a:r>
            <a:endParaRPr lang="ru-RU" dirty="0"/>
          </a:p>
        </p:txBody>
      </p:sp>
      <p:pic>
        <p:nvPicPr>
          <p:cNvPr id="14" name="Рисунок 13">
            <a:extLst>
              <a:ext uri="{FF2B5EF4-FFF2-40B4-BE49-F238E27FC236}">
                <a16:creationId xmlns:a16="http://schemas.microsoft.com/office/drawing/2014/main" id="{4C5E2CF0-A05C-B5D4-EA06-9B7250E8C2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5" name="Номер слайда 5"/>
          <p:cNvSpPr txBox="1">
            <a:spLocks/>
          </p:cNvSpPr>
          <p:nvPr userDrawn="1"/>
        </p:nvSpPr>
        <p:spPr>
          <a:xfrm>
            <a:off x="11728682" y="6310284"/>
            <a:ext cx="463318" cy="365125"/>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3DC34B-2CB9-44DA-9C82-2218A0C06077}" type="slidenum">
              <a:rPr lang="ru-RU" smtClean="0">
                <a:solidFill>
                  <a:schemeClr val="bg1"/>
                </a:solidFill>
              </a:rPr>
              <a:pPr/>
              <a:t>‹#›</a:t>
            </a:fld>
            <a:endParaRPr lang="ru-RU" dirty="0">
              <a:solidFill>
                <a:schemeClr val="bg1"/>
              </a:solidFill>
            </a:endParaRPr>
          </a:p>
        </p:txBody>
      </p:sp>
    </p:spTree>
    <p:extLst>
      <p:ext uri="{BB962C8B-B14F-4D97-AF65-F5344CB8AC3E}">
        <p14:creationId xmlns:p14="http://schemas.microsoft.com/office/powerpoint/2010/main" val="370079408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09132362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header_2 lines">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110289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ru-RU" dirty="0"/>
            </a:br>
            <a:r>
              <a:rPr lang="en-US" dirty="0"/>
              <a:t>2 lines</a:t>
            </a:r>
            <a:endParaRPr lang="ru-RU" dirty="0"/>
          </a:p>
        </p:txBody>
      </p:sp>
      <p:sp>
        <p:nvSpPr>
          <p:cNvPr id="8"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Tree>
    <p:extLst>
      <p:ext uri="{BB962C8B-B14F-4D97-AF65-F5344CB8AC3E}">
        <p14:creationId xmlns:p14="http://schemas.microsoft.com/office/powerpoint/2010/main" val="19751184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ntent_2 subheaders">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99241"/>
            <a:ext cx="5486579"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Объект 3"/>
          <p:cNvSpPr>
            <a:spLocks noGrp="1"/>
          </p:cNvSpPr>
          <p:nvPr>
            <p:ph sz="quarter" idx="12" hasCustomPrompt="1"/>
          </p:nvPr>
        </p:nvSpPr>
        <p:spPr>
          <a:xfrm>
            <a:off x="6180464" y="1699241"/>
            <a:ext cx="5460673"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5486579"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Текст 3"/>
          <p:cNvSpPr>
            <a:spLocks noGrp="1"/>
          </p:cNvSpPr>
          <p:nvPr>
            <p:ph type="body" sz="quarter" idx="16" hasCustomPrompt="1"/>
          </p:nvPr>
        </p:nvSpPr>
        <p:spPr>
          <a:xfrm>
            <a:off x="6180465" y="1089644"/>
            <a:ext cx="5460672" cy="47707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tx1"/>
                </a:solidFill>
                <a:latin typeface="+mn-lt"/>
                <a:ea typeface="+mn-ea"/>
                <a:cs typeface="Segoe UI Semilight" panose="020B0402040204020203" pitchFamily="34" charset="0"/>
              </a:defRPr>
            </a:lvl1pPr>
          </a:lstStyle>
          <a:p>
            <a:r>
              <a:rPr lang="en-US" dirty="0"/>
              <a:t>Subheader</a:t>
            </a:r>
          </a:p>
        </p:txBody>
      </p:sp>
    </p:spTree>
    <p:extLst>
      <p:ext uri="{BB962C8B-B14F-4D97-AF65-F5344CB8AC3E}">
        <p14:creationId xmlns:p14="http://schemas.microsoft.com/office/powerpoint/2010/main" val="24527051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Таблица 5"/>
          <p:cNvSpPr>
            <a:spLocks noGrp="1"/>
          </p:cNvSpPr>
          <p:nvPr>
            <p:ph type="tbl" sz="quarter" idx="11" hasCustomPrompt="1"/>
          </p:nvPr>
        </p:nvSpPr>
        <p:spPr>
          <a:xfrm>
            <a:off x="528631" y="1699241"/>
            <a:ext cx="11112507" cy="4238851"/>
          </a:xfrm>
          <a:prstGeom prst="rect">
            <a:avLst/>
          </a:prstGeom>
        </p:spPr>
        <p:txBody>
          <a:bodyPr/>
          <a:lstStyle>
            <a:lvl1pPr marL="0" indent="0">
              <a:lnSpc>
                <a:spcPct val="100000"/>
              </a:lnSpc>
              <a:spcBef>
                <a:spcPts val="0"/>
              </a:spcBef>
              <a:buNone/>
              <a:defRPr sz="1600">
                <a:solidFill>
                  <a:schemeClr val="tx1"/>
                </a:solidFill>
                <a:latin typeface="+mn-lt"/>
                <a:cs typeface="Segoe UI" panose="020B0502040204020203" pitchFamily="34" charset="0"/>
              </a:defRPr>
            </a:lvl1pPr>
          </a:lstStyle>
          <a:p>
            <a:r>
              <a:rPr lang="en-US" dirty="0"/>
              <a:t>Table</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32693509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88244734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_subheader">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4213091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5" name="Диаграмма 4"/>
          <p:cNvSpPr>
            <a:spLocks noGrp="1"/>
          </p:cNvSpPr>
          <p:nvPr>
            <p:ph type="chart" sz="quarter" idx="10" hasCustomPrompt="1"/>
          </p:nvPr>
        </p:nvSpPr>
        <p:spPr>
          <a:xfrm>
            <a:off x="528631" y="1699240"/>
            <a:ext cx="11112506" cy="4501535"/>
          </a:xfrm>
          <a:prstGeom prst="rect">
            <a:avLst/>
          </a:prstGeom>
        </p:spPr>
        <p:txBody>
          <a:bodyPr/>
          <a:lstStyle>
            <a:lvl1pPr marL="0" indent="0" algn="l">
              <a:lnSpc>
                <a:spcPct val="100000"/>
              </a:lnSpc>
              <a:spcBef>
                <a:spcPts val="0"/>
              </a:spcBef>
              <a:buNone/>
              <a:defRPr sz="1600">
                <a:solidFill>
                  <a:schemeClr val="tx1"/>
                </a:solidFill>
                <a:latin typeface="+mn-lt"/>
                <a:cs typeface="Segoe UI" panose="020B0502040204020203" pitchFamily="34" charset="0"/>
              </a:defRPr>
            </a:lvl1pPr>
          </a:lstStyle>
          <a:p>
            <a:r>
              <a:rPr lang="en-US" dirty="0"/>
              <a:t>Diagram</a:t>
            </a:r>
          </a:p>
        </p:txBody>
      </p:sp>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68826808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_3 columns">
    <p:spTree>
      <p:nvGrpSpPr>
        <p:cNvPr id="1" name=""/>
        <p:cNvGrpSpPr/>
        <p:nvPr/>
      </p:nvGrpSpPr>
      <p:grpSpPr>
        <a:xfrm>
          <a:off x="0" y="0"/>
          <a:ext cx="0" cy="0"/>
          <a:chOff x="0" y="0"/>
          <a:chExt cx="0" cy="0"/>
        </a:xfrm>
      </p:grpSpPr>
      <p:sp>
        <p:nvSpPr>
          <p:cNvPr id="6" name="Текст 3"/>
          <p:cNvSpPr>
            <a:spLocks noGrp="1"/>
          </p:cNvSpPr>
          <p:nvPr>
            <p:ph type="body" sz="quarter" idx="11" hasCustomPrompt="1"/>
          </p:nvPr>
        </p:nvSpPr>
        <p:spPr>
          <a:xfrm>
            <a:off x="4365388" y="1078731"/>
            <a:ext cx="3400692" cy="466464"/>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7" name="Текст 3"/>
          <p:cNvSpPr>
            <a:spLocks noGrp="1"/>
          </p:cNvSpPr>
          <p:nvPr>
            <p:ph type="body" sz="quarter" idx="12" hasCustomPrompt="1"/>
          </p:nvPr>
        </p:nvSpPr>
        <p:spPr>
          <a:xfrm>
            <a:off x="8240446" y="1078731"/>
            <a:ext cx="3400692" cy="466465"/>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8" name="Текст 7"/>
          <p:cNvSpPr>
            <a:spLocks noGrp="1"/>
          </p:cNvSpPr>
          <p:nvPr>
            <p:ph type="body" sz="quarter" idx="13" hasCustomPrompt="1"/>
          </p:nvPr>
        </p:nvSpPr>
        <p:spPr>
          <a:xfrm>
            <a:off x="528631" y="1656522"/>
            <a:ext cx="33623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0" name="Текст 7"/>
          <p:cNvSpPr>
            <a:spLocks noGrp="1"/>
          </p:cNvSpPr>
          <p:nvPr>
            <p:ph type="body" sz="quarter" idx="14" hasCustomPrompt="1"/>
          </p:nvPr>
        </p:nvSpPr>
        <p:spPr>
          <a:xfrm>
            <a:off x="4365388" y="1656522"/>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1" name="Текст 7"/>
          <p:cNvSpPr>
            <a:spLocks noGrp="1"/>
          </p:cNvSpPr>
          <p:nvPr>
            <p:ph type="body" sz="quarter" idx="15" hasCustomPrompt="1"/>
          </p:nvPr>
        </p:nvSpPr>
        <p:spPr>
          <a:xfrm>
            <a:off x="8240445" y="1656521"/>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2" name="Подзаголовок 2"/>
          <p:cNvSpPr>
            <a:spLocks noGrp="1"/>
          </p:cNvSpPr>
          <p:nvPr>
            <p:ph type="subTitle" idx="1" hasCustomPrompt="1"/>
          </p:nvPr>
        </p:nvSpPr>
        <p:spPr>
          <a:xfrm>
            <a:off x="528631" y="1073424"/>
            <a:ext cx="3362391" cy="477078"/>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79299488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Рисунок 1">
            <a:extLst>
              <a:ext uri="{FF2B5EF4-FFF2-40B4-BE49-F238E27FC236}">
                <a16:creationId xmlns:a16="http://schemas.microsoft.com/office/drawing/2014/main" id="{51E6D8B3-9099-390A-4639-AC4216B4DA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5"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sp>
        <p:nvSpPr>
          <p:cNvPr id="17"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8"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189828887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a:p>
        </p:txBody>
      </p:sp>
      <p:pic>
        <p:nvPicPr>
          <p:cNvPr id="2" name="Рисунок 1">
            <a:extLst>
              <a:ext uri="{FF2B5EF4-FFF2-40B4-BE49-F238E27FC236}">
                <a16:creationId xmlns:a16="http://schemas.microsoft.com/office/drawing/2014/main" id="{AFC2028E-698E-85E0-D2E2-563D66075B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Подзаголовок 2">
            <a:extLst>
              <a:ext uri="{FF2B5EF4-FFF2-40B4-BE49-F238E27FC236}">
                <a16:creationId xmlns:a16="http://schemas.microsoft.com/office/drawing/2014/main" id="{57668E64-FCBF-6BFD-9595-4B2831118CEE}"/>
              </a:ext>
            </a:extLst>
          </p:cNvPr>
          <p:cNvSpPr>
            <a:spLocks noGrp="1"/>
          </p:cNvSpPr>
          <p:nvPr>
            <p:ph type="subTitle" idx="1" hasCustomPrompt="1"/>
          </p:nvPr>
        </p:nvSpPr>
        <p:spPr>
          <a:xfrm>
            <a:off x="528631" y="5231684"/>
            <a:ext cx="4711775" cy="57380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С</a:t>
            </a:r>
            <a:r>
              <a:rPr lang="en-US" dirty="0" err="1"/>
              <a:t>ontacts</a:t>
            </a:r>
            <a:endParaRPr lang="ru-RU" dirty="0"/>
          </a:p>
        </p:txBody>
      </p:sp>
      <p:sp>
        <p:nvSpPr>
          <p:cNvPr id="10" name="Заголовок 1">
            <a:extLst>
              <a:ext uri="{FF2B5EF4-FFF2-40B4-BE49-F238E27FC236}">
                <a16:creationId xmlns:a16="http://schemas.microsoft.com/office/drawing/2014/main" id="{56F20C28-D210-0781-5A6A-1F86C9D29E42}"/>
              </a:ext>
            </a:extLst>
          </p:cNvPr>
          <p:cNvSpPr>
            <a:spLocks noGrp="1"/>
          </p:cNvSpPr>
          <p:nvPr>
            <p:ph type="title" hasCustomPrompt="1"/>
          </p:nvPr>
        </p:nvSpPr>
        <p:spPr>
          <a:xfrm>
            <a:off x="502127" y="4249439"/>
            <a:ext cx="4711775" cy="925919"/>
          </a:xfrm>
          <a:prstGeom prst="rect">
            <a:avLst/>
          </a:prstGeom>
        </p:spPr>
        <p:txBody>
          <a:bodyPr>
            <a:noAutofit/>
          </a:bodyPr>
          <a:lstStyle>
            <a:lvl1pPr marL="0" algn="l" defTabSz="914400" rtl="0" eaLnBrk="1" latinLnBrk="0" hangingPunct="1">
              <a:defRPr lang="ru-RU" sz="6000" b="0" kern="1200" dirty="0">
                <a:solidFill>
                  <a:schemeClr val="bg1"/>
                </a:solidFill>
                <a:latin typeface="+mj-lt"/>
                <a:ea typeface="+mn-ea"/>
                <a:cs typeface="Segoe UI" panose="020B0502040204020203" pitchFamily="34" charset="0"/>
              </a:defRPr>
            </a:lvl1pPr>
          </a:lstStyle>
          <a:p>
            <a:r>
              <a:rPr lang="en-US" dirty="0"/>
              <a:t>Thank you! </a:t>
            </a:r>
            <a:endParaRPr lang="ru-RU" dirty="0"/>
          </a:p>
        </p:txBody>
      </p:sp>
      <p:pic>
        <p:nvPicPr>
          <p:cNvPr id="14" name="Рисунок 13">
            <a:extLst>
              <a:ext uri="{FF2B5EF4-FFF2-40B4-BE49-F238E27FC236}">
                <a16:creationId xmlns:a16="http://schemas.microsoft.com/office/drawing/2014/main" id="{4C5E2CF0-A05C-B5D4-EA06-9B7250E8C2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5" name="Номер слайда 5"/>
          <p:cNvSpPr txBox="1">
            <a:spLocks/>
          </p:cNvSpPr>
          <p:nvPr userDrawn="1"/>
        </p:nvSpPr>
        <p:spPr>
          <a:xfrm>
            <a:off x="11728682" y="6310284"/>
            <a:ext cx="463318" cy="365125"/>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3DC34B-2CB9-44DA-9C82-2218A0C06077}" type="slidenum">
              <a:rPr lang="ru-RU" smtClean="0">
                <a:solidFill>
                  <a:schemeClr val="bg1"/>
                </a:solidFill>
              </a:rPr>
              <a:pPr/>
              <a:t>‹#›</a:t>
            </a:fld>
            <a:endParaRPr lang="ru-RU" dirty="0">
              <a:solidFill>
                <a:schemeClr val="bg1"/>
              </a:solidFill>
            </a:endParaRPr>
          </a:p>
        </p:txBody>
      </p:sp>
    </p:spTree>
    <p:extLst>
      <p:ext uri="{BB962C8B-B14F-4D97-AF65-F5344CB8AC3E}">
        <p14:creationId xmlns:p14="http://schemas.microsoft.com/office/powerpoint/2010/main" val="203631600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sp>
        <p:nvSpPr>
          <p:cNvPr id="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pic>
        <p:nvPicPr>
          <p:cNvPr id="2" name="Рисунок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9"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703708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Рисунок 1">
            <a:extLst>
              <a:ext uri="{FF2B5EF4-FFF2-40B4-BE49-F238E27FC236}">
                <a16:creationId xmlns:a16="http://schemas.microsoft.com/office/drawing/2014/main" id="{51E6D8B3-9099-390A-4639-AC4216B4DA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5"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sp>
        <p:nvSpPr>
          <p:cNvPr id="17"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8"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227722998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28631" y="1699434"/>
            <a:ext cx="5289073" cy="1918409"/>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28631" y="1110405"/>
            <a:ext cx="5289073" cy="509517"/>
          </a:xfrm>
          <a:prstGeom prst="rect">
            <a:avLst/>
          </a:prstGeom>
        </p:spPr>
        <p:txBody>
          <a:bodyPr>
            <a:noAutofit/>
          </a:bodyPr>
          <a:lstStyle>
            <a:lvl1pPr marL="0" algn="l" defTabSz="914400" rtl="0" eaLnBrk="1" latinLnBrk="0" hangingPunct="1">
              <a:defRPr lang="ru-RU" sz="3200" b="1" kern="1200" dirty="0">
                <a:solidFill>
                  <a:schemeClr val="bg1"/>
                </a:solidFill>
                <a:latin typeface="+mj-lt"/>
                <a:ea typeface="+mn-ea"/>
                <a:cs typeface="Segoe UI" panose="020B0502040204020203" pitchFamily="34" charset="0"/>
              </a:defRPr>
            </a:lvl1pPr>
          </a:lstStyle>
          <a:p>
            <a:r>
              <a:rPr lang="en-US" dirty="0"/>
              <a:t>Header</a:t>
            </a:r>
            <a:endParaRPr lang="ru-RU" dirty="0"/>
          </a:p>
        </p:txBody>
      </p:sp>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503583"/>
            <a:ext cx="1980000" cy="339429"/>
          </a:xfrm>
          <a:prstGeom prst="rect">
            <a:avLst/>
          </a:prstGeom>
        </p:spPr>
      </p:pic>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215279208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11"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60706033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9"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1630299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8"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9"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180011106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_bullet">
    <p:spTree>
      <p:nvGrpSpPr>
        <p:cNvPr id="1" name=""/>
        <p:cNvGrpSpPr/>
        <p:nvPr/>
      </p:nvGrpSpPr>
      <p:grpSpPr>
        <a:xfrm>
          <a:off x="0" y="0"/>
          <a:ext cx="0" cy="0"/>
          <a:chOff x="0" y="0"/>
          <a:chExt cx="0" cy="0"/>
        </a:xfrm>
      </p:grpSpPr>
      <p:sp>
        <p:nvSpPr>
          <p:cNvPr id="3"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28631" y="1712497"/>
            <a:ext cx="11112507"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155006223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_tex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528631" y="1712497"/>
            <a:ext cx="11112508" cy="4192544"/>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7"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45499185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blocks of text">
    <p:spTree>
      <p:nvGrpSpPr>
        <p:cNvPr id="1" name=""/>
        <p:cNvGrpSpPr/>
        <p:nvPr/>
      </p:nvGrpSpPr>
      <p:grpSpPr>
        <a:xfrm>
          <a:off x="0" y="0"/>
          <a:ext cx="0" cy="0"/>
          <a:chOff x="0" y="0"/>
          <a:chExt cx="0" cy="0"/>
        </a:xfrm>
      </p:grpSpPr>
      <p:sp>
        <p:nvSpPr>
          <p:cNvPr id="13" name="Текст 3"/>
          <p:cNvSpPr>
            <a:spLocks noGrp="1"/>
          </p:cNvSpPr>
          <p:nvPr>
            <p:ph type="body" sz="quarter" idx="14" hasCustomPrompt="1"/>
          </p:nvPr>
        </p:nvSpPr>
        <p:spPr>
          <a:xfrm>
            <a:off x="541886" y="4758453"/>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12" name="Текст 3"/>
          <p:cNvSpPr>
            <a:spLocks noGrp="1"/>
          </p:cNvSpPr>
          <p:nvPr>
            <p:ph type="body" sz="quarter" idx="13" hasCustomPrompt="1"/>
          </p:nvPr>
        </p:nvSpPr>
        <p:spPr>
          <a:xfrm>
            <a:off x="541882" y="3122056"/>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8" name="Текст 3"/>
          <p:cNvSpPr>
            <a:spLocks noGrp="1"/>
          </p:cNvSpPr>
          <p:nvPr>
            <p:ph type="body" sz="quarter" idx="10" hasCustomPrompt="1"/>
          </p:nvPr>
        </p:nvSpPr>
        <p:spPr>
          <a:xfrm>
            <a:off x="541885" y="20697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2" name="Подзаголовок 2"/>
          <p:cNvSpPr>
            <a:spLocks noGrp="1"/>
          </p:cNvSpPr>
          <p:nvPr>
            <p:ph type="subTitle" idx="1" hasCustomPrompt="1"/>
          </p:nvPr>
        </p:nvSpPr>
        <p:spPr>
          <a:xfrm>
            <a:off x="541886" y="1459152"/>
            <a:ext cx="11112504" cy="477077"/>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3" name="Текст 3"/>
          <p:cNvSpPr>
            <a:spLocks noGrp="1"/>
          </p:cNvSpPr>
          <p:nvPr>
            <p:ph type="body" sz="quarter" idx="11" hasCustomPrompt="1"/>
          </p:nvPr>
        </p:nvSpPr>
        <p:spPr>
          <a:xfrm>
            <a:off x="541884" y="37461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5" name="Текст 3"/>
          <p:cNvSpPr>
            <a:spLocks noGrp="1"/>
          </p:cNvSpPr>
          <p:nvPr>
            <p:ph type="body" sz="quarter" idx="12" hasCustomPrompt="1"/>
          </p:nvPr>
        </p:nvSpPr>
        <p:spPr>
          <a:xfrm>
            <a:off x="541883" y="5369050"/>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41724080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28631" y="1699434"/>
            <a:ext cx="5289073" cy="1918409"/>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28631" y="1110405"/>
            <a:ext cx="5289073" cy="509517"/>
          </a:xfrm>
          <a:prstGeom prst="rect">
            <a:avLst/>
          </a:prstGeom>
        </p:spPr>
        <p:txBody>
          <a:bodyPr>
            <a:noAutofit/>
          </a:bodyPr>
          <a:lstStyle>
            <a:lvl1pPr marL="0" algn="l" defTabSz="914400" rtl="0" eaLnBrk="1" latinLnBrk="0" hangingPunct="1">
              <a:defRPr lang="ru-RU" sz="3200" b="1" kern="1200" dirty="0">
                <a:solidFill>
                  <a:schemeClr val="bg1"/>
                </a:solidFill>
                <a:latin typeface="+mj-lt"/>
                <a:ea typeface="+mn-ea"/>
                <a:cs typeface="Segoe UI" panose="020B0502040204020203" pitchFamily="34" charset="0"/>
              </a:defRPr>
            </a:lvl1pPr>
          </a:lstStyle>
          <a:p>
            <a:r>
              <a:rPr lang="en-US" dirty="0"/>
              <a:t>Header</a:t>
            </a:r>
            <a:endParaRPr lang="ru-RU" dirty="0"/>
          </a:p>
        </p:txBody>
      </p:sp>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503583"/>
            <a:ext cx="1980000" cy="339429"/>
          </a:xfrm>
          <a:prstGeom prst="rect">
            <a:avLst/>
          </a:prstGeom>
        </p:spPr>
      </p:pic>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10197643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_Bullet">
    <p:spTree>
      <p:nvGrpSpPr>
        <p:cNvPr id="1" name=""/>
        <p:cNvGrpSpPr/>
        <p:nvPr/>
      </p:nvGrpSpPr>
      <p:grpSpPr>
        <a:xfrm>
          <a:off x="0" y="0"/>
          <a:ext cx="0" cy="0"/>
          <a:chOff x="0" y="0"/>
          <a:chExt cx="0" cy="0"/>
        </a:xfrm>
      </p:grpSpPr>
      <p:sp>
        <p:nvSpPr>
          <p:cNvPr id="10" name="Текст 3"/>
          <p:cNvSpPr>
            <a:spLocks noGrp="1"/>
          </p:cNvSpPr>
          <p:nvPr>
            <p:ph type="body" sz="quarter" idx="10" hasCustomPrompt="1"/>
          </p:nvPr>
        </p:nvSpPr>
        <p:spPr>
          <a:xfrm>
            <a:off x="528631" y="1712493"/>
            <a:ext cx="5209560" cy="433800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5"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989983" y="1712493"/>
            <a:ext cx="5651155"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Tree>
    <p:extLst>
      <p:ext uri="{BB962C8B-B14F-4D97-AF65-F5344CB8AC3E}">
        <p14:creationId xmlns:p14="http://schemas.microsoft.com/office/powerpoint/2010/main" val="11554788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1438275"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7" name="Текст 3"/>
          <p:cNvSpPr>
            <a:spLocks noGrp="1"/>
          </p:cNvSpPr>
          <p:nvPr>
            <p:ph type="body" sz="quarter" idx="11" hasCustomPrompt="1"/>
          </p:nvPr>
        </p:nvSpPr>
        <p:spPr>
          <a:xfrm>
            <a:off x="1438275"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Текст 3"/>
          <p:cNvSpPr>
            <a:spLocks noGrp="1"/>
          </p:cNvSpPr>
          <p:nvPr>
            <p:ph type="body" sz="quarter" idx="12" hasCustomPrompt="1"/>
          </p:nvPr>
        </p:nvSpPr>
        <p:spPr>
          <a:xfrm>
            <a:off x="1438275"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8" name="Текст 3"/>
          <p:cNvSpPr>
            <a:spLocks noGrp="1"/>
          </p:cNvSpPr>
          <p:nvPr>
            <p:ph type="body" sz="quarter" idx="13" hasCustomPrompt="1"/>
          </p:nvPr>
        </p:nvSpPr>
        <p:spPr>
          <a:xfrm>
            <a:off x="528631"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1</a:t>
            </a:r>
          </a:p>
        </p:txBody>
      </p:sp>
      <p:sp>
        <p:nvSpPr>
          <p:cNvPr id="19" name="Текст 3"/>
          <p:cNvSpPr>
            <a:spLocks noGrp="1"/>
          </p:cNvSpPr>
          <p:nvPr>
            <p:ph type="body" sz="quarter" idx="14" hasCustomPrompt="1"/>
          </p:nvPr>
        </p:nvSpPr>
        <p:spPr>
          <a:xfrm>
            <a:off x="528631"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2</a:t>
            </a:r>
          </a:p>
        </p:txBody>
      </p:sp>
      <p:sp>
        <p:nvSpPr>
          <p:cNvPr id="20" name="Текст 3"/>
          <p:cNvSpPr>
            <a:spLocks noGrp="1"/>
          </p:cNvSpPr>
          <p:nvPr>
            <p:ph type="body" sz="quarter" idx="15" hasCustomPrompt="1"/>
          </p:nvPr>
        </p:nvSpPr>
        <p:spPr>
          <a:xfrm>
            <a:off x="528631"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3</a:t>
            </a:r>
          </a:p>
        </p:txBody>
      </p:sp>
      <p:sp>
        <p:nvSpPr>
          <p:cNvPr id="21" name="Текст 3"/>
          <p:cNvSpPr>
            <a:spLocks noGrp="1"/>
          </p:cNvSpPr>
          <p:nvPr>
            <p:ph type="body" sz="quarter" idx="16" hasCustomPrompt="1"/>
          </p:nvPr>
        </p:nvSpPr>
        <p:spPr>
          <a:xfrm>
            <a:off x="7407483"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2" name="Текст 3"/>
          <p:cNvSpPr>
            <a:spLocks noGrp="1"/>
          </p:cNvSpPr>
          <p:nvPr>
            <p:ph type="body" sz="quarter" idx="17" hasCustomPrompt="1"/>
          </p:nvPr>
        </p:nvSpPr>
        <p:spPr>
          <a:xfrm>
            <a:off x="7407483"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3" name="Текст 3"/>
          <p:cNvSpPr>
            <a:spLocks noGrp="1"/>
          </p:cNvSpPr>
          <p:nvPr>
            <p:ph type="body" sz="quarter" idx="18" hasCustomPrompt="1"/>
          </p:nvPr>
        </p:nvSpPr>
        <p:spPr>
          <a:xfrm>
            <a:off x="7407483"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4" name="Текст 3"/>
          <p:cNvSpPr>
            <a:spLocks noGrp="1"/>
          </p:cNvSpPr>
          <p:nvPr>
            <p:ph type="body" sz="quarter" idx="19" hasCustomPrompt="1"/>
          </p:nvPr>
        </p:nvSpPr>
        <p:spPr>
          <a:xfrm>
            <a:off x="6497839"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4</a:t>
            </a:r>
          </a:p>
        </p:txBody>
      </p:sp>
      <p:sp>
        <p:nvSpPr>
          <p:cNvPr id="25" name="Текст 3"/>
          <p:cNvSpPr>
            <a:spLocks noGrp="1"/>
          </p:cNvSpPr>
          <p:nvPr>
            <p:ph type="body" sz="quarter" idx="20" hasCustomPrompt="1"/>
          </p:nvPr>
        </p:nvSpPr>
        <p:spPr>
          <a:xfrm>
            <a:off x="6497839"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5</a:t>
            </a:r>
          </a:p>
        </p:txBody>
      </p:sp>
      <p:sp>
        <p:nvSpPr>
          <p:cNvPr id="26" name="Текст 3"/>
          <p:cNvSpPr>
            <a:spLocks noGrp="1"/>
          </p:cNvSpPr>
          <p:nvPr>
            <p:ph type="body" sz="quarter" idx="21" hasCustomPrompt="1"/>
          </p:nvPr>
        </p:nvSpPr>
        <p:spPr>
          <a:xfrm>
            <a:off x="6497839"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6</a:t>
            </a:r>
          </a:p>
        </p:txBody>
      </p:sp>
      <p:sp>
        <p:nvSpPr>
          <p:cNvPr id="2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28"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73385176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0446414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_header_2 lines">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110289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ru-RU" dirty="0"/>
            </a:br>
            <a:r>
              <a:rPr lang="en-US" dirty="0"/>
              <a:t>2 lines</a:t>
            </a:r>
            <a:endParaRPr lang="ru-RU" dirty="0"/>
          </a:p>
        </p:txBody>
      </p:sp>
      <p:sp>
        <p:nvSpPr>
          <p:cNvPr id="8"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Tree>
    <p:extLst>
      <p:ext uri="{BB962C8B-B14F-4D97-AF65-F5344CB8AC3E}">
        <p14:creationId xmlns:p14="http://schemas.microsoft.com/office/powerpoint/2010/main" val="395826377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ntent_2 subheaders">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99241"/>
            <a:ext cx="5486579"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Объект 3"/>
          <p:cNvSpPr>
            <a:spLocks noGrp="1"/>
          </p:cNvSpPr>
          <p:nvPr>
            <p:ph sz="quarter" idx="12" hasCustomPrompt="1"/>
          </p:nvPr>
        </p:nvSpPr>
        <p:spPr>
          <a:xfrm>
            <a:off x="6180464" y="1699241"/>
            <a:ext cx="5460673"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5486579"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Текст 3"/>
          <p:cNvSpPr>
            <a:spLocks noGrp="1"/>
          </p:cNvSpPr>
          <p:nvPr>
            <p:ph type="body" sz="quarter" idx="16" hasCustomPrompt="1"/>
          </p:nvPr>
        </p:nvSpPr>
        <p:spPr>
          <a:xfrm>
            <a:off x="6180465" y="1089644"/>
            <a:ext cx="5460672" cy="47707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tx1"/>
                </a:solidFill>
                <a:latin typeface="+mn-lt"/>
                <a:ea typeface="+mn-ea"/>
                <a:cs typeface="Segoe UI Semilight" panose="020B0402040204020203" pitchFamily="34" charset="0"/>
              </a:defRPr>
            </a:lvl1pPr>
          </a:lstStyle>
          <a:p>
            <a:r>
              <a:rPr lang="en-US" dirty="0"/>
              <a:t>Subheader</a:t>
            </a:r>
          </a:p>
        </p:txBody>
      </p:sp>
    </p:spTree>
    <p:extLst>
      <p:ext uri="{BB962C8B-B14F-4D97-AF65-F5344CB8AC3E}">
        <p14:creationId xmlns:p14="http://schemas.microsoft.com/office/powerpoint/2010/main" val="189588440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Таблица 5"/>
          <p:cNvSpPr>
            <a:spLocks noGrp="1"/>
          </p:cNvSpPr>
          <p:nvPr>
            <p:ph type="tbl" sz="quarter" idx="11" hasCustomPrompt="1"/>
          </p:nvPr>
        </p:nvSpPr>
        <p:spPr>
          <a:xfrm>
            <a:off x="528631" y="1699241"/>
            <a:ext cx="11112507" cy="4238851"/>
          </a:xfrm>
          <a:prstGeom prst="rect">
            <a:avLst/>
          </a:prstGeom>
        </p:spPr>
        <p:txBody>
          <a:bodyPr/>
          <a:lstStyle>
            <a:lvl1pPr marL="0" indent="0">
              <a:lnSpc>
                <a:spcPct val="100000"/>
              </a:lnSpc>
              <a:spcBef>
                <a:spcPts val="0"/>
              </a:spcBef>
              <a:buNone/>
              <a:defRPr sz="1600">
                <a:solidFill>
                  <a:schemeClr val="tx1"/>
                </a:solidFill>
                <a:latin typeface="+mn-lt"/>
                <a:cs typeface="Segoe UI" panose="020B0502040204020203" pitchFamily="34" charset="0"/>
              </a:defRPr>
            </a:lvl1pPr>
          </a:lstStyle>
          <a:p>
            <a:r>
              <a:rPr lang="en-US" dirty="0"/>
              <a:t>Table</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40820287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178796244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_subheader">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94863541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5" name="Диаграмма 4"/>
          <p:cNvSpPr>
            <a:spLocks noGrp="1"/>
          </p:cNvSpPr>
          <p:nvPr>
            <p:ph type="chart" sz="quarter" idx="10" hasCustomPrompt="1"/>
          </p:nvPr>
        </p:nvSpPr>
        <p:spPr>
          <a:xfrm>
            <a:off x="528631" y="1699240"/>
            <a:ext cx="11112506" cy="4501535"/>
          </a:xfrm>
          <a:prstGeom prst="rect">
            <a:avLst/>
          </a:prstGeom>
        </p:spPr>
        <p:txBody>
          <a:bodyPr/>
          <a:lstStyle>
            <a:lvl1pPr marL="0" indent="0" algn="l">
              <a:lnSpc>
                <a:spcPct val="100000"/>
              </a:lnSpc>
              <a:spcBef>
                <a:spcPts val="0"/>
              </a:spcBef>
              <a:buNone/>
              <a:defRPr sz="1600">
                <a:solidFill>
                  <a:schemeClr val="tx1"/>
                </a:solidFill>
                <a:latin typeface="+mn-lt"/>
                <a:cs typeface="Segoe UI" panose="020B0502040204020203" pitchFamily="34" charset="0"/>
              </a:defRPr>
            </a:lvl1pPr>
          </a:lstStyle>
          <a:p>
            <a:r>
              <a:rPr lang="en-US" dirty="0"/>
              <a:t>Diagram</a:t>
            </a:r>
          </a:p>
        </p:txBody>
      </p:sp>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232647222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_3 columns">
    <p:spTree>
      <p:nvGrpSpPr>
        <p:cNvPr id="1" name=""/>
        <p:cNvGrpSpPr/>
        <p:nvPr/>
      </p:nvGrpSpPr>
      <p:grpSpPr>
        <a:xfrm>
          <a:off x="0" y="0"/>
          <a:ext cx="0" cy="0"/>
          <a:chOff x="0" y="0"/>
          <a:chExt cx="0" cy="0"/>
        </a:xfrm>
      </p:grpSpPr>
      <p:sp>
        <p:nvSpPr>
          <p:cNvPr id="6" name="Текст 3"/>
          <p:cNvSpPr>
            <a:spLocks noGrp="1"/>
          </p:cNvSpPr>
          <p:nvPr>
            <p:ph type="body" sz="quarter" idx="11" hasCustomPrompt="1"/>
          </p:nvPr>
        </p:nvSpPr>
        <p:spPr>
          <a:xfrm>
            <a:off x="4365388" y="1078731"/>
            <a:ext cx="3400692" cy="466464"/>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7" name="Текст 3"/>
          <p:cNvSpPr>
            <a:spLocks noGrp="1"/>
          </p:cNvSpPr>
          <p:nvPr>
            <p:ph type="body" sz="quarter" idx="12" hasCustomPrompt="1"/>
          </p:nvPr>
        </p:nvSpPr>
        <p:spPr>
          <a:xfrm>
            <a:off x="8240446" y="1078731"/>
            <a:ext cx="3400692" cy="466465"/>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8" name="Текст 7"/>
          <p:cNvSpPr>
            <a:spLocks noGrp="1"/>
          </p:cNvSpPr>
          <p:nvPr>
            <p:ph type="body" sz="quarter" idx="13" hasCustomPrompt="1"/>
          </p:nvPr>
        </p:nvSpPr>
        <p:spPr>
          <a:xfrm>
            <a:off x="528631" y="1656522"/>
            <a:ext cx="33623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0" name="Текст 7"/>
          <p:cNvSpPr>
            <a:spLocks noGrp="1"/>
          </p:cNvSpPr>
          <p:nvPr>
            <p:ph type="body" sz="quarter" idx="14" hasCustomPrompt="1"/>
          </p:nvPr>
        </p:nvSpPr>
        <p:spPr>
          <a:xfrm>
            <a:off x="4365388" y="1656522"/>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1" name="Текст 7"/>
          <p:cNvSpPr>
            <a:spLocks noGrp="1"/>
          </p:cNvSpPr>
          <p:nvPr>
            <p:ph type="body" sz="quarter" idx="15" hasCustomPrompt="1"/>
          </p:nvPr>
        </p:nvSpPr>
        <p:spPr>
          <a:xfrm>
            <a:off x="8240445" y="1656521"/>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2" name="Подзаголовок 2"/>
          <p:cNvSpPr>
            <a:spLocks noGrp="1"/>
          </p:cNvSpPr>
          <p:nvPr>
            <p:ph type="subTitle" idx="1" hasCustomPrompt="1"/>
          </p:nvPr>
        </p:nvSpPr>
        <p:spPr>
          <a:xfrm>
            <a:off x="528631" y="1073424"/>
            <a:ext cx="3362391" cy="477078"/>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96975261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11"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208643887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pic>
        <p:nvPicPr>
          <p:cNvPr id="2" name="Рисунок 1">
            <a:extLst>
              <a:ext uri="{FF2B5EF4-FFF2-40B4-BE49-F238E27FC236}">
                <a16:creationId xmlns:a16="http://schemas.microsoft.com/office/drawing/2014/main" id="{AFC2028E-698E-85E0-D2E2-563D66075B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Подзаголовок 2">
            <a:extLst>
              <a:ext uri="{FF2B5EF4-FFF2-40B4-BE49-F238E27FC236}">
                <a16:creationId xmlns:a16="http://schemas.microsoft.com/office/drawing/2014/main" id="{57668E64-FCBF-6BFD-9595-4B2831118CEE}"/>
              </a:ext>
            </a:extLst>
          </p:cNvPr>
          <p:cNvSpPr>
            <a:spLocks noGrp="1"/>
          </p:cNvSpPr>
          <p:nvPr>
            <p:ph type="subTitle" idx="1" hasCustomPrompt="1"/>
          </p:nvPr>
        </p:nvSpPr>
        <p:spPr>
          <a:xfrm>
            <a:off x="528631" y="5231684"/>
            <a:ext cx="4711775" cy="57380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С</a:t>
            </a:r>
            <a:r>
              <a:rPr lang="en-US" dirty="0" err="1"/>
              <a:t>ontacts</a:t>
            </a:r>
            <a:endParaRPr lang="ru-RU" dirty="0"/>
          </a:p>
        </p:txBody>
      </p:sp>
      <p:sp>
        <p:nvSpPr>
          <p:cNvPr id="10" name="Заголовок 1">
            <a:extLst>
              <a:ext uri="{FF2B5EF4-FFF2-40B4-BE49-F238E27FC236}">
                <a16:creationId xmlns:a16="http://schemas.microsoft.com/office/drawing/2014/main" id="{56F20C28-D210-0781-5A6A-1F86C9D29E42}"/>
              </a:ext>
            </a:extLst>
          </p:cNvPr>
          <p:cNvSpPr>
            <a:spLocks noGrp="1"/>
          </p:cNvSpPr>
          <p:nvPr>
            <p:ph type="title" hasCustomPrompt="1"/>
          </p:nvPr>
        </p:nvSpPr>
        <p:spPr>
          <a:xfrm>
            <a:off x="502127" y="4249439"/>
            <a:ext cx="4711775" cy="925919"/>
          </a:xfrm>
          <a:prstGeom prst="rect">
            <a:avLst/>
          </a:prstGeom>
        </p:spPr>
        <p:txBody>
          <a:bodyPr>
            <a:noAutofit/>
          </a:bodyPr>
          <a:lstStyle>
            <a:lvl1pPr marL="0" algn="l" defTabSz="914400" rtl="0" eaLnBrk="1" latinLnBrk="0" hangingPunct="1">
              <a:defRPr lang="ru-RU" sz="6000" b="0" kern="1200" dirty="0">
                <a:solidFill>
                  <a:schemeClr val="bg1"/>
                </a:solidFill>
                <a:latin typeface="+mj-lt"/>
                <a:ea typeface="+mn-ea"/>
                <a:cs typeface="Segoe UI" panose="020B0502040204020203" pitchFamily="34" charset="0"/>
              </a:defRPr>
            </a:lvl1pPr>
          </a:lstStyle>
          <a:p>
            <a:r>
              <a:rPr lang="en-US" dirty="0"/>
              <a:t>Thank you! </a:t>
            </a:r>
            <a:endParaRPr lang="ru-RU" dirty="0"/>
          </a:p>
        </p:txBody>
      </p:sp>
      <p:pic>
        <p:nvPicPr>
          <p:cNvPr id="14" name="Рисунок 13">
            <a:extLst>
              <a:ext uri="{FF2B5EF4-FFF2-40B4-BE49-F238E27FC236}">
                <a16:creationId xmlns:a16="http://schemas.microsoft.com/office/drawing/2014/main" id="{4C5E2CF0-A05C-B5D4-EA06-9B7250E8C2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5" name="Номер слайда 5"/>
          <p:cNvSpPr txBox="1">
            <a:spLocks/>
          </p:cNvSpPr>
          <p:nvPr userDrawn="1"/>
        </p:nvSpPr>
        <p:spPr>
          <a:xfrm>
            <a:off x="11728682" y="6310284"/>
            <a:ext cx="463318" cy="365125"/>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3DC34B-2CB9-44DA-9C82-2218A0C06077}" type="slidenum">
              <a:rPr lang="ru-RU" smtClean="0">
                <a:solidFill>
                  <a:schemeClr val="bg1"/>
                </a:solidFill>
              </a:rPr>
              <a:pPr/>
              <a:t>‹#›</a:t>
            </a:fld>
            <a:endParaRPr lang="ru-RU" dirty="0">
              <a:solidFill>
                <a:schemeClr val="bg1"/>
              </a:solidFill>
            </a:endParaRPr>
          </a:p>
        </p:txBody>
      </p:sp>
    </p:spTree>
    <p:extLst>
      <p:ext uri="{BB962C8B-B14F-4D97-AF65-F5344CB8AC3E}">
        <p14:creationId xmlns:p14="http://schemas.microsoft.com/office/powerpoint/2010/main" val="115161064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lank ">
    <p:spTree>
      <p:nvGrpSpPr>
        <p:cNvPr id="1" name=""/>
        <p:cNvGrpSpPr/>
        <p:nvPr/>
      </p:nvGrpSpPr>
      <p:grpSpPr>
        <a:xfrm>
          <a:off x="0" y="0"/>
          <a:ext cx="0" cy="0"/>
          <a:chOff x="0" y="0"/>
          <a:chExt cx="0" cy="0"/>
        </a:xfrm>
      </p:grpSpPr>
      <p:sp>
        <p:nvSpPr>
          <p:cNvPr id="3" name="Номер слайда 5"/>
          <p:cNvSpPr>
            <a:spLocks noGrp="1"/>
          </p:cNvSpPr>
          <p:nvPr>
            <p:ph type="sldNum" sz="quarter" idx="4"/>
          </p:nvPr>
        </p:nvSpPr>
        <p:spPr>
          <a:xfrm>
            <a:off x="11641138" y="6356350"/>
            <a:ext cx="550862"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488875" y="444640"/>
            <a:ext cx="8681629" cy="509517"/>
          </a:xfrm>
          <a:prstGeom prst="rect">
            <a:avLst/>
          </a:prstGeom>
        </p:spPr>
        <p:txBody>
          <a:bodyPr>
            <a:noAutofit/>
          </a:bodyPr>
          <a:lstStyle>
            <a:lvl1pPr marL="0" algn="l" defTabSz="914400" rtl="0" eaLnBrk="1" latinLnBrk="0" hangingPunct="1">
              <a:defRPr lang="ru-RU" sz="3200" b="1" kern="1200" dirty="0">
                <a:gradFill flip="none" rotWithShape="1">
                  <a:gsLst>
                    <a:gs pos="0">
                      <a:srgbClr val="0070C0">
                        <a:alpha val="90000"/>
                      </a:srgbClr>
                    </a:gs>
                    <a:gs pos="100000">
                      <a:srgbClr val="A20C33">
                        <a:alpha val="90000"/>
                      </a:srgbClr>
                    </a:gs>
                  </a:gsLst>
                  <a:lin ang="8100000" scaled="1"/>
                  <a:tileRect/>
                </a:gradFill>
                <a:latin typeface="Segoe UI" panose="020B0502040204020203" pitchFamily="34" charset="0"/>
                <a:ea typeface="+mn-ea"/>
                <a:cs typeface="Segoe UI" panose="020B0502040204020203" pitchFamily="34" charset="0"/>
              </a:defRPr>
            </a:lvl1pPr>
          </a:lstStyle>
          <a:p>
            <a:r>
              <a:rPr lang="en-US"/>
              <a:t>Header</a:t>
            </a:r>
            <a:endParaRPr lang="ru-RU"/>
          </a:p>
        </p:txBody>
      </p:sp>
    </p:spTree>
    <p:extLst>
      <p:ext uri="{BB962C8B-B14F-4D97-AF65-F5344CB8AC3E}">
        <p14:creationId xmlns:p14="http://schemas.microsoft.com/office/powerpoint/2010/main" val="362446928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0" name="Прямоугольник 9"/>
          <p:cNvSpPr/>
          <p:nvPr userDrawn="1"/>
        </p:nvSpPr>
        <p:spPr>
          <a:xfrm>
            <a:off x="0" y="0"/>
            <a:ext cx="12192000" cy="6858000"/>
          </a:xfrm>
          <a:prstGeom prst="rect">
            <a:avLst/>
          </a:prstGeom>
          <a:solidFill>
            <a:srgbClr val="E41D22"/>
          </a:solidFill>
          <a:ln>
            <a:noFill/>
          </a:ln>
        </p:spPr>
        <p:txBody>
          <a:bodyPr wrap="square" lIns="0" tIns="0" rIns="0" bIns="0" rtlCol="0" anchor="ctr"/>
          <a:lstStyle/>
          <a:p>
            <a:pPr algn="ctr"/>
            <a:endParaRPr lang="ru-RU" sz="1600" dirty="0">
              <a:solidFill>
                <a:schemeClr val="bg1"/>
              </a:solidFill>
            </a:endParaRPr>
          </a:p>
        </p:txBody>
      </p:sp>
      <p:sp>
        <p:nvSpPr>
          <p:cNvPr id="14"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5"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Tahoma" panose="020B0604030504040204" pitchFamily="34" charset="0"/>
              </a:defRPr>
            </a:lvl1pPr>
          </a:lstStyle>
          <a:p>
            <a:r>
              <a:rPr lang="en-US" dirty="0"/>
              <a:t>Header</a:t>
            </a:r>
            <a:br>
              <a:rPr lang="en-US" dirty="0"/>
            </a:br>
            <a:endParaRPr lang="en-US" dirty="0"/>
          </a:p>
        </p:txBody>
      </p:sp>
      <p:sp>
        <p:nvSpPr>
          <p:cNvPr id="16"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pic>
        <p:nvPicPr>
          <p:cNvPr id="17" name="Рисунок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21"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spTree>
    <p:extLst>
      <p:ext uri="{BB962C8B-B14F-4D97-AF65-F5344CB8AC3E}">
        <p14:creationId xmlns:p14="http://schemas.microsoft.com/office/powerpoint/2010/main" val="58460715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1" name="Прямоугольник 10"/>
          <p:cNvSpPr/>
          <p:nvPr userDrawn="1"/>
        </p:nvSpPr>
        <p:spPr>
          <a:xfrm>
            <a:off x="0" y="0"/>
            <a:ext cx="12192000" cy="6858000"/>
          </a:xfrm>
          <a:prstGeom prst="rect">
            <a:avLst/>
          </a:prstGeom>
          <a:solidFill>
            <a:srgbClr val="26ADE0"/>
          </a:solidFill>
          <a:ln>
            <a:noFill/>
          </a:ln>
        </p:spPr>
        <p:txBody>
          <a:bodyPr wrap="square" lIns="0" tIns="0" rIns="0" bIns="0" rtlCol="0" anchor="ctr"/>
          <a:lstStyle/>
          <a:p>
            <a:pPr algn="ctr"/>
            <a:endParaRPr lang="ru-RU" sz="1600" dirty="0">
              <a:solidFill>
                <a:schemeClr val="bg1"/>
              </a:solidFill>
            </a:endParaRPr>
          </a:p>
        </p:txBody>
      </p:sp>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2"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Tahoma" panose="020B0604030504040204" pitchFamily="34" charset="0"/>
              </a:defRPr>
            </a:lvl1pPr>
          </a:lstStyle>
          <a:p>
            <a:r>
              <a:rPr lang="en-US" dirty="0"/>
              <a:t>Header</a:t>
            </a:r>
            <a:br>
              <a:rPr lang="en-US" dirty="0"/>
            </a:br>
            <a:endParaRPr lang="en-US" dirty="0"/>
          </a:p>
        </p:txBody>
      </p:sp>
      <p:sp>
        <p:nvSpPr>
          <p:cNvPr id="1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9"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pic>
        <p:nvPicPr>
          <p:cNvPr id="20" name="Рисунок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spTree>
    <p:extLst>
      <p:ext uri="{BB962C8B-B14F-4D97-AF65-F5344CB8AC3E}">
        <p14:creationId xmlns:p14="http://schemas.microsoft.com/office/powerpoint/2010/main" val="23078067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Прямоугольник 2"/>
          <p:cNvSpPr/>
          <p:nvPr userDrawn="1"/>
        </p:nvSpPr>
        <p:spPr>
          <a:xfrm>
            <a:off x="0" y="0"/>
            <a:ext cx="12192000" cy="6858000"/>
          </a:xfrm>
          <a:prstGeom prst="rect">
            <a:avLst/>
          </a:prstGeom>
          <a:solidFill>
            <a:srgbClr val="0B4290"/>
          </a:solidFill>
          <a:ln>
            <a:noFill/>
          </a:ln>
        </p:spPr>
        <p:txBody>
          <a:bodyPr wrap="square" lIns="0" tIns="0" rIns="0" bIns="0" rtlCol="0" anchor="ctr"/>
          <a:lstStyle/>
          <a:p>
            <a:pPr algn="ctr"/>
            <a:endParaRPr lang="ru-RU" sz="1600" dirty="0">
              <a:solidFill>
                <a:schemeClr val="bg1"/>
              </a:solidFill>
            </a:endParaRPr>
          </a:p>
        </p:txBody>
      </p:sp>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2"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Tahoma" panose="020B0604030504040204" pitchFamily="34" charset="0"/>
              </a:defRPr>
            </a:lvl1pPr>
          </a:lstStyle>
          <a:p>
            <a:r>
              <a:rPr lang="en-US" dirty="0"/>
              <a:t>Header</a:t>
            </a:r>
            <a:br>
              <a:rPr lang="en-US" dirty="0"/>
            </a:br>
            <a:endParaRPr lang="en-US" dirty="0"/>
          </a:p>
        </p:txBody>
      </p:sp>
      <p:sp>
        <p:nvSpPr>
          <p:cNvPr id="1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5"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56075105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chemeClr val="bg1"/>
                </a:solidFill>
                <a:latin typeface="+mj-lt"/>
                <a:ea typeface="+mn-ea"/>
                <a:cs typeface="Tahoma" panose="020B0604030504040204" pitchFamily="34" charset="0"/>
              </a:defRPr>
            </a:lvl1pPr>
          </a:lstStyle>
          <a:p>
            <a:r>
              <a:rPr lang="en-US" dirty="0"/>
              <a:t>Header</a:t>
            </a:r>
            <a:br>
              <a:rPr lang="en-US" dirty="0"/>
            </a:br>
            <a:endParaRPr lang="ru-RU" dirty="0"/>
          </a:p>
        </p:txBody>
      </p:sp>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503583"/>
            <a:ext cx="1980000" cy="339429"/>
          </a:xfrm>
          <a:prstGeom prst="rect">
            <a:avLst/>
          </a:prstGeom>
        </p:spPr>
      </p:pic>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369422433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8"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39069794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8"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27975144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179017574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lide_bullet">
    <p:spTree>
      <p:nvGrpSpPr>
        <p:cNvPr id="1" name=""/>
        <p:cNvGrpSpPr/>
        <p:nvPr/>
      </p:nvGrpSpPr>
      <p:grpSpPr>
        <a:xfrm>
          <a:off x="0" y="0"/>
          <a:ext cx="0" cy="0"/>
          <a:chOff x="0" y="0"/>
          <a:chExt cx="0" cy="0"/>
        </a:xfrm>
      </p:grpSpPr>
      <p:sp>
        <p:nvSpPr>
          <p:cNvPr id="3"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28631" y="1712497"/>
            <a:ext cx="11112507"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7736975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9"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416499567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lide_tex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528631" y="1712497"/>
            <a:ext cx="11112508" cy="4192544"/>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7"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4663430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Content_2 subheaders">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99241"/>
            <a:ext cx="5486579"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Объект 3"/>
          <p:cNvSpPr>
            <a:spLocks noGrp="1"/>
          </p:cNvSpPr>
          <p:nvPr>
            <p:ph sz="quarter" idx="12" hasCustomPrompt="1"/>
          </p:nvPr>
        </p:nvSpPr>
        <p:spPr>
          <a:xfrm>
            <a:off x="6180464" y="1699241"/>
            <a:ext cx="5460673"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5486579"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Текст 3"/>
          <p:cNvSpPr>
            <a:spLocks noGrp="1"/>
          </p:cNvSpPr>
          <p:nvPr>
            <p:ph type="body" sz="quarter" idx="16" hasCustomPrompt="1"/>
          </p:nvPr>
        </p:nvSpPr>
        <p:spPr>
          <a:xfrm>
            <a:off x="6180465" y="1089644"/>
            <a:ext cx="5460672" cy="47707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tx1"/>
                </a:solidFill>
                <a:latin typeface="+mn-lt"/>
                <a:ea typeface="+mn-ea"/>
                <a:cs typeface="Segoe UI Semilight" panose="020B0402040204020203" pitchFamily="34" charset="0"/>
              </a:defRPr>
            </a:lvl1pPr>
          </a:lstStyle>
          <a:p>
            <a:r>
              <a:rPr lang="en-US" dirty="0"/>
              <a:t>Subheader</a:t>
            </a:r>
          </a:p>
        </p:txBody>
      </p:sp>
    </p:spTree>
    <p:extLst>
      <p:ext uri="{BB962C8B-B14F-4D97-AF65-F5344CB8AC3E}">
        <p14:creationId xmlns:p14="http://schemas.microsoft.com/office/powerpoint/2010/main" val="361116256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blocks of text">
    <p:spTree>
      <p:nvGrpSpPr>
        <p:cNvPr id="1" name=""/>
        <p:cNvGrpSpPr/>
        <p:nvPr/>
      </p:nvGrpSpPr>
      <p:grpSpPr>
        <a:xfrm>
          <a:off x="0" y="0"/>
          <a:ext cx="0" cy="0"/>
          <a:chOff x="0" y="0"/>
          <a:chExt cx="0" cy="0"/>
        </a:xfrm>
      </p:grpSpPr>
      <p:sp>
        <p:nvSpPr>
          <p:cNvPr id="13" name="Текст 3"/>
          <p:cNvSpPr>
            <a:spLocks noGrp="1"/>
          </p:cNvSpPr>
          <p:nvPr>
            <p:ph type="body" sz="quarter" idx="14" hasCustomPrompt="1"/>
          </p:nvPr>
        </p:nvSpPr>
        <p:spPr>
          <a:xfrm>
            <a:off x="541886" y="4758453"/>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12" name="Текст 3"/>
          <p:cNvSpPr>
            <a:spLocks noGrp="1"/>
          </p:cNvSpPr>
          <p:nvPr>
            <p:ph type="body" sz="quarter" idx="13" hasCustomPrompt="1"/>
          </p:nvPr>
        </p:nvSpPr>
        <p:spPr>
          <a:xfrm>
            <a:off x="541882" y="3122056"/>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8" name="Текст 3"/>
          <p:cNvSpPr>
            <a:spLocks noGrp="1"/>
          </p:cNvSpPr>
          <p:nvPr>
            <p:ph type="body" sz="quarter" idx="10" hasCustomPrompt="1"/>
          </p:nvPr>
        </p:nvSpPr>
        <p:spPr>
          <a:xfrm>
            <a:off x="541885" y="20697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2" name="Подзаголовок 2"/>
          <p:cNvSpPr>
            <a:spLocks noGrp="1"/>
          </p:cNvSpPr>
          <p:nvPr>
            <p:ph type="subTitle" idx="1" hasCustomPrompt="1"/>
          </p:nvPr>
        </p:nvSpPr>
        <p:spPr>
          <a:xfrm>
            <a:off x="541886" y="1459152"/>
            <a:ext cx="11112504" cy="477077"/>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3" name="Текст 3"/>
          <p:cNvSpPr>
            <a:spLocks noGrp="1"/>
          </p:cNvSpPr>
          <p:nvPr>
            <p:ph type="body" sz="quarter" idx="11" hasCustomPrompt="1"/>
          </p:nvPr>
        </p:nvSpPr>
        <p:spPr>
          <a:xfrm>
            <a:off x="541884" y="37461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5" name="Текст 3"/>
          <p:cNvSpPr>
            <a:spLocks noGrp="1"/>
          </p:cNvSpPr>
          <p:nvPr>
            <p:ph type="body" sz="quarter" idx="12" hasCustomPrompt="1"/>
          </p:nvPr>
        </p:nvSpPr>
        <p:spPr>
          <a:xfrm>
            <a:off x="541883" y="5369050"/>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Tree>
    <p:extLst>
      <p:ext uri="{BB962C8B-B14F-4D97-AF65-F5344CB8AC3E}">
        <p14:creationId xmlns:p14="http://schemas.microsoft.com/office/powerpoint/2010/main" val="143444596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1438275"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7" name="Текст 3"/>
          <p:cNvSpPr>
            <a:spLocks noGrp="1"/>
          </p:cNvSpPr>
          <p:nvPr>
            <p:ph type="body" sz="quarter" idx="11" hasCustomPrompt="1"/>
          </p:nvPr>
        </p:nvSpPr>
        <p:spPr>
          <a:xfrm>
            <a:off x="1438275"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Текст 3"/>
          <p:cNvSpPr>
            <a:spLocks noGrp="1"/>
          </p:cNvSpPr>
          <p:nvPr>
            <p:ph type="body" sz="quarter" idx="12" hasCustomPrompt="1"/>
          </p:nvPr>
        </p:nvSpPr>
        <p:spPr>
          <a:xfrm>
            <a:off x="1438275"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8" name="Текст 3"/>
          <p:cNvSpPr>
            <a:spLocks noGrp="1"/>
          </p:cNvSpPr>
          <p:nvPr>
            <p:ph type="body" sz="quarter" idx="13" hasCustomPrompt="1"/>
          </p:nvPr>
        </p:nvSpPr>
        <p:spPr>
          <a:xfrm>
            <a:off x="528631"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1</a:t>
            </a:r>
          </a:p>
        </p:txBody>
      </p:sp>
      <p:sp>
        <p:nvSpPr>
          <p:cNvPr id="19" name="Текст 3"/>
          <p:cNvSpPr>
            <a:spLocks noGrp="1"/>
          </p:cNvSpPr>
          <p:nvPr>
            <p:ph type="body" sz="quarter" idx="14" hasCustomPrompt="1"/>
          </p:nvPr>
        </p:nvSpPr>
        <p:spPr>
          <a:xfrm>
            <a:off x="528631"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2</a:t>
            </a:r>
          </a:p>
        </p:txBody>
      </p:sp>
      <p:sp>
        <p:nvSpPr>
          <p:cNvPr id="20" name="Текст 3"/>
          <p:cNvSpPr>
            <a:spLocks noGrp="1"/>
          </p:cNvSpPr>
          <p:nvPr>
            <p:ph type="body" sz="quarter" idx="15" hasCustomPrompt="1"/>
          </p:nvPr>
        </p:nvSpPr>
        <p:spPr>
          <a:xfrm>
            <a:off x="528631"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3</a:t>
            </a:r>
          </a:p>
        </p:txBody>
      </p:sp>
      <p:sp>
        <p:nvSpPr>
          <p:cNvPr id="21" name="Текст 3"/>
          <p:cNvSpPr>
            <a:spLocks noGrp="1"/>
          </p:cNvSpPr>
          <p:nvPr>
            <p:ph type="body" sz="quarter" idx="16" hasCustomPrompt="1"/>
          </p:nvPr>
        </p:nvSpPr>
        <p:spPr>
          <a:xfrm>
            <a:off x="7407483"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2" name="Текст 3"/>
          <p:cNvSpPr>
            <a:spLocks noGrp="1"/>
          </p:cNvSpPr>
          <p:nvPr>
            <p:ph type="body" sz="quarter" idx="17" hasCustomPrompt="1"/>
          </p:nvPr>
        </p:nvSpPr>
        <p:spPr>
          <a:xfrm>
            <a:off x="7407483"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3" name="Текст 3"/>
          <p:cNvSpPr>
            <a:spLocks noGrp="1"/>
          </p:cNvSpPr>
          <p:nvPr>
            <p:ph type="body" sz="quarter" idx="18" hasCustomPrompt="1"/>
          </p:nvPr>
        </p:nvSpPr>
        <p:spPr>
          <a:xfrm>
            <a:off x="7407483"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4" name="Текст 3"/>
          <p:cNvSpPr>
            <a:spLocks noGrp="1"/>
          </p:cNvSpPr>
          <p:nvPr>
            <p:ph type="body" sz="quarter" idx="19" hasCustomPrompt="1"/>
          </p:nvPr>
        </p:nvSpPr>
        <p:spPr>
          <a:xfrm>
            <a:off x="6497839"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4</a:t>
            </a:r>
          </a:p>
        </p:txBody>
      </p:sp>
      <p:sp>
        <p:nvSpPr>
          <p:cNvPr id="25" name="Текст 3"/>
          <p:cNvSpPr>
            <a:spLocks noGrp="1"/>
          </p:cNvSpPr>
          <p:nvPr>
            <p:ph type="body" sz="quarter" idx="20" hasCustomPrompt="1"/>
          </p:nvPr>
        </p:nvSpPr>
        <p:spPr>
          <a:xfrm>
            <a:off x="6497839"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5</a:t>
            </a:r>
          </a:p>
        </p:txBody>
      </p:sp>
      <p:sp>
        <p:nvSpPr>
          <p:cNvPr id="26" name="Текст 3"/>
          <p:cNvSpPr>
            <a:spLocks noGrp="1"/>
          </p:cNvSpPr>
          <p:nvPr>
            <p:ph type="body" sz="quarter" idx="21" hasCustomPrompt="1"/>
          </p:nvPr>
        </p:nvSpPr>
        <p:spPr>
          <a:xfrm>
            <a:off x="6497839"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Tahoma" panose="020B0604030504040204" pitchFamily="34" charset="0"/>
              </a:defRPr>
            </a:lvl1pPr>
          </a:lstStyle>
          <a:p>
            <a:pPr lvl="0"/>
            <a:r>
              <a:rPr lang="ru-RU" dirty="0"/>
              <a:t>6</a:t>
            </a:r>
          </a:p>
        </p:txBody>
      </p:sp>
      <p:sp>
        <p:nvSpPr>
          <p:cNvPr id="2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28"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51914602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5548875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_header_2 lines">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110289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br>
              <a:rPr lang="ru-RU" dirty="0"/>
            </a:br>
            <a:r>
              <a:rPr lang="en-US" dirty="0"/>
              <a:t>2 lines</a:t>
            </a:r>
            <a:endParaRPr lang="ru-RU" dirty="0"/>
          </a:p>
        </p:txBody>
      </p:sp>
      <p:sp>
        <p:nvSpPr>
          <p:cNvPr id="8"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Tree>
    <p:extLst>
      <p:ext uri="{BB962C8B-B14F-4D97-AF65-F5344CB8AC3E}">
        <p14:creationId xmlns:p14="http://schemas.microsoft.com/office/powerpoint/2010/main" val="235891410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Таблица 5"/>
          <p:cNvSpPr>
            <a:spLocks noGrp="1"/>
          </p:cNvSpPr>
          <p:nvPr>
            <p:ph type="tbl" sz="quarter" idx="11" hasCustomPrompt="1"/>
          </p:nvPr>
        </p:nvSpPr>
        <p:spPr>
          <a:xfrm>
            <a:off x="528631" y="1699241"/>
            <a:ext cx="11112507" cy="4238851"/>
          </a:xfrm>
          <a:prstGeom prst="rect">
            <a:avLst/>
          </a:prstGeom>
        </p:spPr>
        <p:txBody>
          <a:bodyPr/>
          <a:lstStyle>
            <a:lvl1pPr marL="0" indent="0">
              <a:lnSpc>
                <a:spcPct val="100000"/>
              </a:lnSpc>
              <a:spcBef>
                <a:spcPts val="0"/>
              </a:spcBef>
              <a:buNone/>
              <a:defRPr sz="1600">
                <a:solidFill>
                  <a:schemeClr val="tx1"/>
                </a:solidFill>
                <a:latin typeface="+mn-lt"/>
                <a:cs typeface="Tahoma" panose="020B0604030504040204" pitchFamily="34" charset="0"/>
              </a:defRPr>
            </a:lvl1pPr>
          </a:lstStyle>
          <a:p>
            <a:r>
              <a:rPr lang="en-US" dirty="0"/>
              <a:t>Table</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53873277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Tree>
    <p:extLst>
      <p:ext uri="{BB962C8B-B14F-4D97-AF65-F5344CB8AC3E}">
        <p14:creationId xmlns:p14="http://schemas.microsoft.com/office/powerpoint/2010/main" val="407493885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Прямоугольник 1"/>
          <p:cNvSpPr/>
          <p:nvPr userDrawn="1"/>
        </p:nvSpPr>
        <p:spPr>
          <a:xfrm>
            <a:off x="5380383" y="0"/>
            <a:ext cx="6811617" cy="6200775"/>
          </a:xfrm>
          <a:prstGeom prst="rect">
            <a:avLst/>
          </a:prstGeom>
          <a:solidFill>
            <a:schemeClr val="bg1"/>
          </a:solidFill>
          <a:ln>
            <a:noFill/>
          </a:ln>
        </p:spPr>
        <p:txBody>
          <a:bodyPr wrap="square" lIns="0" tIns="0" rIns="0" bIns="0" rtlCol="0" anchor="ctr"/>
          <a:lstStyle/>
          <a:p>
            <a:pPr algn="ctr"/>
            <a:endParaRPr lang="ru-RU" sz="1600" dirty="0">
              <a:solidFill>
                <a:schemeClr val="bg1"/>
              </a:solidFill>
            </a:endParaRPr>
          </a:p>
        </p:txBody>
      </p:sp>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Tree>
    <p:extLst>
      <p:ext uri="{BB962C8B-B14F-4D97-AF65-F5344CB8AC3E}">
        <p14:creationId xmlns:p14="http://schemas.microsoft.com/office/powerpoint/2010/main" val="12730857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_subheader">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45729638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8"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9"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24737375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5" name="Диаграмма 4"/>
          <p:cNvSpPr>
            <a:spLocks noGrp="1"/>
          </p:cNvSpPr>
          <p:nvPr>
            <p:ph type="chart" sz="quarter" idx="10" hasCustomPrompt="1"/>
          </p:nvPr>
        </p:nvSpPr>
        <p:spPr>
          <a:xfrm>
            <a:off x="528631" y="1699240"/>
            <a:ext cx="11112506" cy="4501535"/>
          </a:xfrm>
          <a:prstGeom prst="rect">
            <a:avLst/>
          </a:prstGeom>
        </p:spPr>
        <p:txBody>
          <a:bodyPr/>
          <a:lstStyle>
            <a:lvl1pPr marL="0" indent="0" algn="l">
              <a:lnSpc>
                <a:spcPct val="100000"/>
              </a:lnSpc>
              <a:spcBef>
                <a:spcPts val="0"/>
              </a:spcBef>
              <a:buNone/>
              <a:defRPr sz="1600">
                <a:solidFill>
                  <a:schemeClr val="tx1"/>
                </a:solidFill>
                <a:latin typeface="+mn-lt"/>
                <a:cs typeface="Tahoma" panose="020B0604030504040204" pitchFamily="34" charset="0"/>
              </a:defRPr>
            </a:lvl1pPr>
          </a:lstStyle>
          <a:p>
            <a:r>
              <a:rPr lang="en-US" dirty="0"/>
              <a:t>Diagram</a:t>
            </a:r>
          </a:p>
        </p:txBody>
      </p:sp>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1140054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ullet_3 columns">
    <p:spTree>
      <p:nvGrpSpPr>
        <p:cNvPr id="1" name=""/>
        <p:cNvGrpSpPr/>
        <p:nvPr/>
      </p:nvGrpSpPr>
      <p:grpSpPr>
        <a:xfrm>
          <a:off x="0" y="0"/>
          <a:ext cx="0" cy="0"/>
          <a:chOff x="0" y="0"/>
          <a:chExt cx="0" cy="0"/>
        </a:xfrm>
      </p:grpSpPr>
      <p:sp>
        <p:nvSpPr>
          <p:cNvPr id="6" name="Текст 3"/>
          <p:cNvSpPr>
            <a:spLocks noGrp="1"/>
          </p:cNvSpPr>
          <p:nvPr>
            <p:ph type="body" sz="quarter" idx="11" hasCustomPrompt="1"/>
          </p:nvPr>
        </p:nvSpPr>
        <p:spPr>
          <a:xfrm>
            <a:off x="4365388" y="1078731"/>
            <a:ext cx="3400692" cy="466464"/>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7" name="Текст 3"/>
          <p:cNvSpPr>
            <a:spLocks noGrp="1"/>
          </p:cNvSpPr>
          <p:nvPr>
            <p:ph type="body" sz="quarter" idx="12" hasCustomPrompt="1"/>
          </p:nvPr>
        </p:nvSpPr>
        <p:spPr>
          <a:xfrm>
            <a:off x="8240446" y="1078731"/>
            <a:ext cx="3400692" cy="466465"/>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8" name="Текст 7"/>
          <p:cNvSpPr>
            <a:spLocks noGrp="1"/>
          </p:cNvSpPr>
          <p:nvPr>
            <p:ph type="body" sz="quarter" idx="13" hasCustomPrompt="1"/>
          </p:nvPr>
        </p:nvSpPr>
        <p:spPr>
          <a:xfrm>
            <a:off x="528631" y="1656522"/>
            <a:ext cx="33623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0" name="Текст 7"/>
          <p:cNvSpPr>
            <a:spLocks noGrp="1"/>
          </p:cNvSpPr>
          <p:nvPr>
            <p:ph type="body" sz="quarter" idx="14" hasCustomPrompt="1"/>
          </p:nvPr>
        </p:nvSpPr>
        <p:spPr>
          <a:xfrm>
            <a:off x="4365388" y="1656522"/>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1" name="Текст 7"/>
          <p:cNvSpPr>
            <a:spLocks noGrp="1"/>
          </p:cNvSpPr>
          <p:nvPr>
            <p:ph type="body" sz="quarter" idx="15" hasCustomPrompt="1"/>
          </p:nvPr>
        </p:nvSpPr>
        <p:spPr>
          <a:xfrm>
            <a:off x="8240445" y="1656521"/>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2" name="Подзаголовок 2"/>
          <p:cNvSpPr>
            <a:spLocks noGrp="1"/>
          </p:cNvSpPr>
          <p:nvPr>
            <p:ph type="subTitle" idx="1" hasCustomPrompt="1"/>
          </p:nvPr>
        </p:nvSpPr>
        <p:spPr>
          <a:xfrm>
            <a:off x="528631" y="1073424"/>
            <a:ext cx="3362391" cy="477078"/>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Tahoma" panose="020B0604030504040204" pitchFamily="34" charset="0"/>
              </a:defRPr>
            </a:lvl1pPr>
          </a:lstStyle>
          <a:p>
            <a:r>
              <a:rPr lang="en-US" dirty="0"/>
              <a:t>Header</a:t>
            </a:r>
            <a:endParaRPr lang="ru-RU" dirty="0"/>
          </a:p>
        </p:txBody>
      </p:sp>
    </p:spTree>
    <p:extLst>
      <p:ext uri="{BB962C8B-B14F-4D97-AF65-F5344CB8AC3E}">
        <p14:creationId xmlns:p14="http://schemas.microsoft.com/office/powerpoint/2010/main" val="36639553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pic>
        <p:nvPicPr>
          <p:cNvPr id="2" name="Рисунок 1">
            <a:extLst>
              <a:ext uri="{FF2B5EF4-FFF2-40B4-BE49-F238E27FC236}">
                <a16:creationId xmlns:a16="http://schemas.microsoft.com/office/drawing/2014/main" id="{AFC2028E-698E-85E0-D2E2-563D66075B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Подзаголовок 2">
            <a:extLst>
              <a:ext uri="{FF2B5EF4-FFF2-40B4-BE49-F238E27FC236}">
                <a16:creationId xmlns:a16="http://schemas.microsoft.com/office/drawing/2014/main" id="{57668E64-FCBF-6BFD-9595-4B2831118CEE}"/>
              </a:ext>
            </a:extLst>
          </p:cNvPr>
          <p:cNvSpPr>
            <a:spLocks noGrp="1"/>
          </p:cNvSpPr>
          <p:nvPr>
            <p:ph type="subTitle" idx="1" hasCustomPrompt="1"/>
          </p:nvPr>
        </p:nvSpPr>
        <p:spPr>
          <a:xfrm>
            <a:off x="528631" y="5231684"/>
            <a:ext cx="4711775" cy="57380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С</a:t>
            </a:r>
            <a:r>
              <a:rPr lang="en-US" dirty="0" err="1"/>
              <a:t>ontacts</a:t>
            </a:r>
            <a:endParaRPr lang="ru-RU" dirty="0"/>
          </a:p>
        </p:txBody>
      </p:sp>
      <p:sp>
        <p:nvSpPr>
          <p:cNvPr id="10" name="Заголовок 1">
            <a:extLst>
              <a:ext uri="{FF2B5EF4-FFF2-40B4-BE49-F238E27FC236}">
                <a16:creationId xmlns:a16="http://schemas.microsoft.com/office/drawing/2014/main" id="{56F20C28-D210-0781-5A6A-1F86C9D29E42}"/>
              </a:ext>
            </a:extLst>
          </p:cNvPr>
          <p:cNvSpPr>
            <a:spLocks noGrp="1"/>
          </p:cNvSpPr>
          <p:nvPr>
            <p:ph type="title" hasCustomPrompt="1"/>
          </p:nvPr>
        </p:nvSpPr>
        <p:spPr>
          <a:xfrm>
            <a:off x="502127" y="4249439"/>
            <a:ext cx="4711775" cy="925919"/>
          </a:xfrm>
          <a:prstGeom prst="rect">
            <a:avLst/>
          </a:prstGeom>
        </p:spPr>
        <p:txBody>
          <a:bodyPr>
            <a:noAutofit/>
          </a:bodyPr>
          <a:lstStyle>
            <a:lvl1pPr marL="0" algn="l" defTabSz="914400" rtl="0" eaLnBrk="1" latinLnBrk="0" hangingPunct="1">
              <a:defRPr lang="ru-RU" sz="6000" b="0" kern="1200" dirty="0">
                <a:solidFill>
                  <a:schemeClr val="bg1"/>
                </a:solidFill>
                <a:latin typeface="+mj-lt"/>
                <a:ea typeface="+mn-ea"/>
                <a:cs typeface="Tahoma" panose="020B0604030504040204" pitchFamily="34" charset="0"/>
              </a:defRPr>
            </a:lvl1pPr>
          </a:lstStyle>
          <a:p>
            <a:r>
              <a:rPr lang="en-US" dirty="0"/>
              <a:t>Thank you! </a:t>
            </a:r>
            <a:endParaRPr lang="ru-RU" dirty="0"/>
          </a:p>
        </p:txBody>
      </p:sp>
      <p:pic>
        <p:nvPicPr>
          <p:cNvPr id="14" name="Рисунок 13">
            <a:extLst>
              <a:ext uri="{FF2B5EF4-FFF2-40B4-BE49-F238E27FC236}">
                <a16:creationId xmlns:a16="http://schemas.microsoft.com/office/drawing/2014/main" id="{4C5E2CF0-A05C-B5D4-EA06-9B7250E8C2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5" name="Номер слайда 5"/>
          <p:cNvSpPr txBox="1">
            <a:spLocks/>
          </p:cNvSpPr>
          <p:nvPr userDrawn="1"/>
        </p:nvSpPr>
        <p:spPr>
          <a:xfrm>
            <a:off x="11728682" y="6310284"/>
            <a:ext cx="463318" cy="365125"/>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3DC34B-2CB9-44DA-9C82-2218A0C06077}" type="slidenum">
              <a:rPr lang="ru-RU" smtClean="0">
                <a:solidFill>
                  <a:schemeClr val="bg1"/>
                </a:solidFill>
              </a:rPr>
              <a:pPr/>
              <a:t>‹#›</a:t>
            </a:fld>
            <a:endParaRPr lang="ru-RU" dirty="0">
              <a:solidFill>
                <a:schemeClr val="bg1"/>
              </a:solidFill>
            </a:endParaRPr>
          </a:p>
        </p:txBody>
      </p:sp>
    </p:spTree>
    <p:extLst>
      <p:ext uri="{BB962C8B-B14F-4D97-AF65-F5344CB8AC3E}">
        <p14:creationId xmlns:p14="http://schemas.microsoft.com/office/powerpoint/2010/main" val="349096931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Внутренний слайд_пустой">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490331" y="404883"/>
            <a:ext cx="10916478" cy="615535"/>
          </a:xfrm>
          <a:prstGeom prst="rect">
            <a:avLst/>
          </a:prstGeom>
        </p:spPr>
        <p:txBody>
          <a:bodyPr/>
          <a:lstStyle>
            <a:lvl1pPr>
              <a:defRPr lang="ru-RU" sz="3600" b="1" kern="1200" dirty="0">
                <a:gradFill flip="none" rotWithShape="1">
                  <a:gsLst>
                    <a:gs pos="0">
                      <a:srgbClr val="0070C0">
                        <a:alpha val="90000"/>
                      </a:srgbClr>
                    </a:gs>
                    <a:gs pos="100000">
                      <a:srgbClr val="A20C33">
                        <a:alpha val="90000"/>
                      </a:srgbClr>
                    </a:gs>
                  </a:gsLst>
                  <a:lin ang="8100000" scaled="1"/>
                  <a:tileRect/>
                </a:gradFill>
                <a:latin typeface="Tahoma" panose="020B0604030504040204" pitchFamily="34" charset="0"/>
                <a:ea typeface="+mn-ea"/>
                <a:cs typeface="Tahoma" panose="020B0604030504040204" pitchFamily="34" charset="0"/>
              </a:defRPr>
            </a:lvl1pPr>
          </a:lstStyle>
          <a:p>
            <a:r>
              <a:rPr lang="ru-RU" dirty="0"/>
              <a:t>ОБРАЗЕЦ ЗАГОЛОВКА</a:t>
            </a:r>
          </a:p>
        </p:txBody>
      </p:sp>
    </p:spTree>
    <p:extLst>
      <p:ext uri="{BB962C8B-B14F-4D97-AF65-F5344CB8AC3E}">
        <p14:creationId xmlns:p14="http://schemas.microsoft.com/office/powerpoint/2010/main" val="411837805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81112"/>
          </a:xfrm>
          <a:prstGeom prst="rect">
            <a:avLst/>
          </a:prstGeom>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a:xfrm>
            <a:off x="838200" y="1825625"/>
            <a:ext cx="10515600" cy="4351338"/>
          </a:xfrm>
          <a:prstGeom prst="rect">
            <a:avLst/>
          </a:prstGeo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2647949" y="6356350"/>
            <a:ext cx="8029575" cy="365125"/>
          </a:xfrm>
          <a:prstGeom prst="rect">
            <a:avLst/>
          </a:prstGeom>
        </p:spPr>
        <p:txBody>
          <a:bodyPr/>
          <a:lstStyle>
            <a:lvl1pPr>
              <a:defRPr>
                <a:latin typeface="Tahoma" panose="020B0604030504040204" pitchFamily="34" charset="0"/>
              </a:defRPr>
            </a:lvl1pPr>
          </a:lstStyle>
          <a:p>
            <a:endParaRPr lang="en-GB" dirty="0">
              <a:solidFill>
                <a:srgbClr val="44546A"/>
              </a:solidFill>
            </a:endParaRPr>
          </a:p>
        </p:txBody>
      </p:sp>
    </p:spTree>
    <p:extLst>
      <p:ext uri="{BB962C8B-B14F-4D97-AF65-F5344CB8AC3E}">
        <p14:creationId xmlns:p14="http://schemas.microsoft.com/office/powerpoint/2010/main" val="11448560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Blank ">
    <p:spTree>
      <p:nvGrpSpPr>
        <p:cNvPr id="1" name=""/>
        <p:cNvGrpSpPr/>
        <p:nvPr/>
      </p:nvGrpSpPr>
      <p:grpSpPr>
        <a:xfrm>
          <a:off x="0" y="0"/>
          <a:ext cx="0" cy="0"/>
          <a:chOff x="0" y="0"/>
          <a:chExt cx="0" cy="0"/>
        </a:xfrm>
      </p:grpSpPr>
      <p:sp>
        <p:nvSpPr>
          <p:cNvPr id="3"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4" name="Заголовок 1"/>
          <p:cNvSpPr>
            <a:spLocks noGrp="1"/>
          </p:cNvSpPr>
          <p:nvPr>
            <p:ph type="title" hasCustomPrompt="1"/>
          </p:nvPr>
        </p:nvSpPr>
        <p:spPr>
          <a:xfrm>
            <a:off x="488875" y="444640"/>
            <a:ext cx="8827403" cy="509517"/>
          </a:xfrm>
          <a:prstGeom prst="rect">
            <a:avLst/>
          </a:prstGeom>
        </p:spPr>
        <p:txBody>
          <a:bodyPr>
            <a:noAutofit/>
          </a:bodyPr>
          <a:lstStyle>
            <a:lvl1pPr marL="0" algn="l" defTabSz="914400" rtl="0" eaLnBrk="1" latinLnBrk="0" hangingPunct="1">
              <a:defRPr lang="ru-RU" sz="3200" b="1" kern="1200" dirty="0">
                <a:gradFill flip="none" rotWithShape="1">
                  <a:gsLst>
                    <a:gs pos="0">
                      <a:srgbClr val="0070C0">
                        <a:alpha val="90000"/>
                      </a:srgbClr>
                    </a:gs>
                    <a:gs pos="100000">
                      <a:srgbClr val="A20C33">
                        <a:alpha val="90000"/>
                      </a:srgbClr>
                    </a:gs>
                  </a:gsLst>
                  <a:lin ang="8100000" scaled="1"/>
                  <a:tileRect/>
                </a:gradFill>
                <a:latin typeface="Tahoma" panose="020B0604030504040204" pitchFamily="34" charset="0"/>
                <a:ea typeface="+mn-ea"/>
                <a:cs typeface="Tahoma" panose="020B0604030504040204" pitchFamily="34" charset="0"/>
              </a:defRPr>
            </a:lvl1pPr>
          </a:lstStyle>
          <a:p>
            <a:r>
              <a:rPr lang="en-US" dirty="0"/>
              <a:t>Header</a:t>
            </a:r>
            <a:endParaRPr lang="ru-RU" dirty="0"/>
          </a:p>
        </p:txBody>
      </p:sp>
    </p:spTree>
    <p:extLst>
      <p:ext uri="{BB962C8B-B14F-4D97-AF65-F5344CB8AC3E}">
        <p14:creationId xmlns:p14="http://schemas.microsoft.com/office/powerpoint/2010/main" val="407504776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4701247" cy="362322"/>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6654141" y="1681163"/>
            <a:ext cx="4701247" cy="362322"/>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Footer Placeholder 7"/>
          <p:cNvSpPr>
            <a:spLocks noGrp="1"/>
          </p:cNvSpPr>
          <p:nvPr>
            <p:ph type="ftr" sz="quarter" idx="11"/>
          </p:nvPr>
        </p:nvSpPr>
        <p:spPr>
          <a:xfrm>
            <a:off x="2647949" y="6356350"/>
            <a:ext cx="8029575" cy="365125"/>
          </a:xfrm>
          <a:prstGeom prst="rect">
            <a:avLst/>
          </a:prstGeom>
        </p:spPr>
        <p:txBody>
          <a:bodyPr/>
          <a:lstStyle>
            <a:lvl1pPr>
              <a:defRPr>
                <a:latin typeface="Tahoma" panose="020B0604030504040204" pitchFamily="34" charset="0"/>
              </a:defRPr>
            </a:lvl1pPr>
          </a:lstStyle>
          <a:p>
            <a:endParaRPr lang="en-GB" dirty="0">
              <a:solidFill>
                <a:srgbClr val="44546A"/>
              </a:solidFill>
            </a:endParaRPr>
          </a:p>
        </p:txBody>
      </p:sp>
      <p:sp>
        <p:nvSpPr>
          <p:cNvPr id="9" name="Slide Number Placeholder 8"/>
          <p:cNvSpPr>
            <a:spLocks noGrp="1"/>
          </p:cNvSpPr>
          <p:nvPr>
            <p:ph type="sldNum" sz="quarter" idx="12"/>
          </p:nvPr>
        </p:nvSpPr>
        <p:spPr>
          <a:xfrm>
            <a:off x="10810874" y="6356350"/>
            <a:ext cx="542925" cy="365125"/>
          </a:xfrm>
          <a:prstGeom prst="rect">
            <a:avLst/>
          </a:prstGeom>
        </p:spPr>
        <p:txBody>
          <a:bodyPr/>
          <a:lstStyle>
            <a:lvl1pPr>
              <a:defRPr>
                <a:latin typeface="Tahoma" panose="020B0604030504040204" pitchFamily="34" charset="0"/>
              </a:defRPr>
            </a:lvl1pPr>
          </a:lstStyle>
          <a:p>
            <a:fld id="{0C75EC74-2AAD-48E2-8B51-FA23BEBFC64A}"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060407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81112"/>
          </a:xfrm>
          <a:prstGeom prst="rect">
            <a:avLst/>
          </a:prstGeom>
        </p:spPr>
        <p:txBody>
          <a:bodyPr/>
          <a:lstStyle>
            <a:lvl1pPr>
              <a:defRPr/>
            </a:lvl1pPr>
          </a:lstStyle>
          <a:p>
            <a:r>
              <a:rPr lang="en-US" dirty="0"/>
              <a:t>Click to edit Master title style</a:t>
            </a:r>
            <a:endParaRPr lang="en-GB" dirty="0"/>
          </a:p>
        </p:txBody>
      </p:sp>
      <p:sp>
        <p:nvSpPr>
          <p:cNvPr id="4" name="Footer Placeholder 3"/>
          <p:cNvSpPr>
            <a:spLocks noGrp="1"/>
          </p:cNvSpPr>
          <p:nvPr>
            <p:ph type="ftr" sz="quarter" idx="11"/>
          </p:nvPr>
        </p:nvSpPr>
        <p:spPr>
          <a:xfrm>
            <a:off x="2647949" y="6356350"/>
            <a:ext cx="8029575" cy="365125"/>
          </a:xfrm>
          <a:prstGeom prst="rect">
            <a:avLst/>
          </a:prstGeom>
        </p:spPr>
        <p:txBody>
          <a:bodyPr/>
          <a:lstStyle>
            <a:lvl1pPr>
              <a:defRPr>
                <a:latin typeface="Tahoma" panose="020B0604030504040204" pitchFamily="34" charset="0"/>
              </a:defRPr>
            </a:lvl1pPr>
          </a:lstStyle>
          <a:p>
            <a:endParaRPr lang="en-GB" dirty="0">
              <a:solidFill>
                <a:srgbClr val="44546A"/>
              </a:solidFill>
            </a:endParaRPr>
          </a:p>
        </p:txBody>
      </p:sp>
      <p:sp>
        <p:nvSpPr>
          <p:cNvPr id="5" name="Slide Number Placeholder 4"/>
          <p:cNvSpPr>
            <a:spLocks noGrp="1"/>
          </p:cNvSpPr>
          <p:nvPr>
            <p:ph type="sldNum" sz="quarter" idx="12"/>
          </p:nvPr>
        </p:nvSpPr>
        <p:spPr>
          <a:xfrm>
            <a:off x="10810874" y="6356350"/>
            <a:ext cx="542925" cy="365125"/>
          </a:xfrm>
          <a:prstGeom prst="rect">
            <a:avLst/>
          </a:prstGeom>
        </p:spPr>
        <p:txBody>
          <a:bodyPr/>
          <a:lstStyle>
            <a:lvl1pPr>
              <a:defRPr>
                <a:latin typeface="Tahoma" panose="020B0604030504040204" pitchFamily="34" charset="0"/>
              </a:defRPr>
            </a:lvl1pPr>
          </a:lstStyle>
          <a:p>
            <a:fld id="{0C75EC74-2AAD-48E2-8B51-FA23BEBFC64A}"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1748027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2647949" y="6356350"/>
            <a:ext cx="8029575" cy="365125"/>
          </a:xfrm>
          <a:prstGeom prst="rect">
            <a:avLst/>
          </a:prstGeom>
        </p:spPr>
        <p:txBody>
          <a:bodyPr/>
          <a:lstStyle>
            <a:lvl1pPr>
              <a:defRPr>
                <a:latin typeface="Tahoma" panose="020B0604030504040204" pitchFamily="34" charset="0"/>
              </a:defRPr>
            </a:lvl1pPr>
          </a:lstStyle>
          <a:p>
            <a:endParaRPr lang="en-GB" dirty="0">
              <a:solidFill>
                <a:srgbClr val="44546A"/>
              </a:solidFill>
            </a:endParaRPr>
          </a:p>
        </p:txBody>
      </p:sp>
      <p:sp>
        <p:nvSpPr>
          <p:cNvPr id="7" name="Slide Number Placeholder 6"/>
          <p:cNvSpPr>
            <a:spLocks noGrp="1"/>
          </p:cNvSpPr>
          <p:nvPr>
            <p:ph type="sldNum" sz="quarter" idx="12"/>
          </p:nvPr>
        </p:nvSpPr>
        <p:spPr>
          <a:xfrm>
            <a:off x="10810874" y="6356350"/>
            <a:ext cx="542925" cy="365125"/>
          </a:xfrm>
          <a:prstGeom prst="rect">
            <a:avLst/>
          </a:prstGeom>
        </p:spPr>
        <p:txBody>
          <a:bodyPr/>
          <a:lstStyle>
            <a:lvl1pPr>
              <a:defRPr>
                <a:latin typeface="Tahoma" panose="020B0604030504040204" pitchFamily="34" charset="0"/>
              </a:defRPr>
            </a:lvl1pPr>
          </a:lstStyle>
          <a:p>
            <a:fld id="{0C75EC74-2AAD-48E2-8B51-FA23BEBFC64A}"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501748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AF217-DEA5-1837-1770-D53626167D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7D14AE-9092-0EFE-0C38-747E41614B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BAE058-C5EE-3EF6-9C9C-180DE6E9BA4E}"/>
              </a:ext>
            </a:extLst>
          </p:cNvPr>
          <p:cNvSpPr>
            <a:spLocks noGrp="1"/>
          </p:cNvSpPr>
          <p:nvPr>
            <p:ph type="dt" sz="half" idx="10"/>
          </p:nvPr>
        </p:nvSpPr>
        <p:spPr/>
        <p:txBody>
          <a:bodyPr/>
          <a:lstStyle/>
          <a:p>
            <a:fld id="{F6323ED2-BE83-4CFC-BA0F-CB4A2AB38905}" type="datetimeFigureOut">
              <a:rPr lang="en-US" smtClean="0"/>
              <a:t>11/29/2022</a:t>
            </a:fld>
            <a:endParaRPr lang="en-US" dirty="0"/>
          </a:p>
        </p:txBody>
      </p:sp>
      <p:sp>
        <p:nvSpPr>
          <p:cNvPr id="5" name="Footer Placeholder 4">
            <a:extLst>
              <a:ext uri="{FF2B5EF4-FFF2-40B4-BE49-F238E27FC236}">
                <a16:creationId xmlns:a16="http://schemas.microsoft.com/office/drawing/2014/main" id="{56D66440-00A4-516A-37E6-22C2D86601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87D235F-9043-2B4B-A177-92A8D64295FA}"/>
              </a:ext>
            </a:extLst>
          </p:cNvPr>
          <p:cNvSpPr>
            <a:spLocks noGrp="1"/>
          </p:cNvSpPr>
          <p:nvPr>
            <p:ph type="sldNum" sz="quarter" idx="12"/>
          </p:nvPr>
        </p:nvSpPr>
        <p:spPr/>
        <p:txBody>
          <a:bodyPr/>
          <a:lstStyle/>
          <a:p>
            <a:fld id="{B20670DD-A52B-49EF-AFA9-8FF11F6D89B9}" type="slidenum">
              <a:rPr lang="en-US" smtClean="0"/>
              <a:t>‹#›</a:t>
            </a:fld>
            <a:endParaRPr lang="en-US" dirty="0"/>
          </a:p>
        </p:txBody>
      </p:sp>
    </p:spTree>
    <p:extLst>
      <p:ext uri="{BB962C8B-B14F-4D97-AF65-F5344CB8AC3E}">
        <p14:creationId xmlns:p14="http://schemas.microsoft.com/office/powerpoint/2010/main" val="1251064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_bullet">
    <p:spTree>
      <p:nvGrpSpPr>
        <p:cNvPr id="1" name=""/>
        <p:cNvGrpSpPr/>
        <p:nvPr/>
      </p:nvGrpSpPr>
      <p:grpSpPr>
        <a:xfrm>
          <a:off x="0" y="0"/>
          <a:ext cx="0" cy="0"/>
          <a:chOff x="0" y="0"/>
          <a:chExt cx="0" cy="0"/>
        </a:xfrm>
      </p:grpSpPr>
      <p:sp>
        <p:nvSpPr>
          <p:cNvPr id="3"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28631" y="1712497"/>
            <a:ext cx="11112507"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4254389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sp>
        <p:nvSpPr>
          <p:cNvPr id="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pic>
        <p:nvPicPr>
          <p:cNvPr id="2" name="Рисунок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9"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99981384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Рисунок 1">
            <a:extLst>
              <a:ext uri="{FF2B5EF4-FFF2-40B4-BE49-F238E27FC236}">
                <a16:creationId xmlns:a16="http://schemas.microsoft.com/office/drawing/2014/main" id="{51E6D8B3-9099-390A-4639-AC4216B4DA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5" name="Подзаголовок 2"/>
          <p:cNvSpPr>
            <a:spLocks noGrp="1"/>
          </p:cNvSpPr>
          <p:nvPr>
            <p:ph type="subTitle" idx="1" hasCustomPrompt="1"/>
          </p:nvPr>
        </p:nvSpPr>
        <p:spPr>
          <a:xfrm>
            <a:off x="541883" y="3295772"/>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02127" y="2243259"/>
            <a:ext cx="5047401" cy="973001"/>
          </a:xfrm>
          <a:prstGeom prst="rect">
            <a:avLst/>
          </a:prstGeom>
        </p:spPr>
        <p:txBody>
          <a:bodyPr>
            <a:noAutofit/>
          </a:bodyPr>
          <a:lstStyle>
            <a:lvl1pPr marL="0" algn="l" defTabSz="914400" rtl="0" eaLnBrk="1" latinLnBrk="0" hangingPunct="1">
              <a:defRPr lang="ru-RU" sz="6000" b="1" kern="1200" dirty="0">
                <a:solidFill>
                  <a:schemeClr val="bg1"/>
                </a:solidFill>
                <a:latin typeface="+mj-lt"/>
                <a:ea typeface="+mn-ea"/>
                <a:cs typeface="Segoe UI" panose="020B0502040204020203" pitchFamily="34" charset="0"/>
              </a:defRPr>
            </a:lvl1pPr>
          </a:lstStyle>
          <a:p>
            <a:r>
              <a:rPr lang="en-US" dirty="0"/>
              <a:t>Header</a:t>
            </a:r>
          </a:p>
        </p:txBody>
      </p:sp>
      <p:sp>
        <p:nvSpPr>
          <p:cNvPr id="17"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8"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296613120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28631" y="1699434"/>
            <a:ext cx="5289073" cy="1918409"/>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28631" y="1110405"/>
            <a:ext cx="5289073" cy="509517"/>
          </a:xfrm>
          <a:prstGeom prst="rect">
            <a:avLst/>
          </a:prstGeom>
        </p:spPr>
        <p:txBody>
          <a:bodyPr>
            <a:noAutofit/>
          </a:bodyPr>
          <a:lstStyle>
            <a:lvl1pPr marL="0" algn="l" defTabSz="914400" rtl="0" eaLnBrk="1" latinLnBrk="0" hangingPunct="1">
              <a:defRPr lang="ru-RU" sz="3200" b="1" kern="1200" dirty="0">
                <a:solidFill>
                  <a:schemeClr val="bg1"/>
                </a:solidFill>
                <a:latin typeface="+mj-lt"/>
                <a:ea typeface="+mn-ea"/>
                <a:cs typeface="Segoe UI" panose="020B0502040204020203" pitchFamily="34" charset="0"/>
              </a:defRPr>
            </a:lvl1pPr>
          </a:lstStyle>
          <a:p>
            <a:r>
              <a:rPr lang="en-US" dirty="0"/>
              <a:t>Header</a:t>
            </a:r>
            <a:endParaRPr lang="ru-RU" dirty="0"/>
          </a:p>
        </p:txBody>
      </p:sp>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503583"/>
            <a:ext cx="1980000" cy="339429"/>
          </a:xfrm>
          <a:prstGeom prst="rect">
            <a:avLst/>
          </a:prstGeom>
        </p:spPr>
      </p:pic>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171650995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11"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6"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40992041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9"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89510594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8" name="Подзаголовок 2"/>
          <p:cNvSpPr>
            <a:spLocks noGrp="1"/>
          </p:cNvSpPr>
          <p:nvPr>
            <p:ph type="subTitle" idx="1" hasCustomPrompt="1"/>
          </p:nvPr>
        </p:nvSpPr>
        <p:spPr>
          <a:xfrm>
            <a:off x="528632" y="1699434"/>
            <a:ext cx="5328830" cy="190515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9" name="Заголовок 1"/>
          <p:cNvSpPr>
            <a:spLocks noGrp="1"/>
          </p:cNvSpPr>
          <p:nvPr>
            <p:ph type="title" hasCustomPrompt="1"/>
          </p:nvPr>
        </p:nvSpPr>
        <p:spPr>
          <a:xfrm>
            <a:off x="528632" y="1110405"/>
            <a:ext cx="5328830"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78592499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lide_bullet">
    <p:spTree>
      <p:nvGrpSpPr>
        <p:cNvPr id="1" name=""/>
        <p:cNvGrpSpPr/>
        <p:nvPr/>
      </p:nvGrpSpPr>
      <p:grpSpPr>
        <a:xfrm>
          <a:off x="0" y="0"/>
          <a:ext cx="0" cy="0"/>
          <a:chOff x="0" y="0"/>
          <a:chExt cx="0" cy="0"/>
        </a:xfrm>
      </p:grpSpPr>
      <p:sp>
        <p:nvSpPr>
          <p:cNvPr id="3"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28631" y="1712497"/>
            <a:ext cx="11112507"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302499689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lide_tex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528631" y="1712497"/>
            <a:ext cx="11112508" cy="4192544"/>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7"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92737856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blocks of text">
    <p:spTree>
      <p:nvGrpSpPr>
        <p:cNvPr id="1" name=""/>
        <p:cNvGrpSpPr/>
        <p:nvPr/>
      </p:nvGrpSpPr>
      <p:grpSpPr>
        <a:xfrm>
          <a:off x="0" y="0"/>
          <a:ext cx="0" cy="0"/>
          <a:chOff x="0" y="0"/>
          <a:chExt cx="0" cy="0"/>
        </a:xfrm>
      </p:grpSpPr>
      <p:sp>
        <p:nvSpPr>
          <p:cNvPr id="13" name="Текст 3"/>
          <p:cNvSpPr>
            <a:spLocks noGrp="1"/>
          </p:cNvSpPr>
          <p:nvPr>
            <p:ph type="body" sz="quarter" idx="14" hasCustomPrompt="1"/>
          </p:nvPr>
        </p:nvSpPr>
        <p:spPr>
          <a:xfrm>
            <a:off x="541886" y="4758453"/>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12" name="Текст 3"/>
          <p:cNvSpPr>
            <a:spLocks noGrp="1"/>
          </p:cNvSpPr>
          <p:nvPr>
            <p:ph type="body" sz="quarter" idx="13" hasCustomPrompt="1"/>
          </p:nvPr>
        </p:nvSpPr>
        <p:spPr>
          <a:xfrm>
            <a:off x="541882" y="3122056"/>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8" name="Текст 3"/>
          <p:cNvSpPr>
            <a:spLocks noGrp="1"/>
          </p:cNvSpPr>
          <p:nvPr>
            <p:ph type="body" sz="quarter" idx="10" hasCustomPrompt="1"/>
          </p:nvPr>
        </p:nvSpPr>
        <p:spPr>
          <a:xfrm>
            <a:off x="541885" y="20697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2" name="Подзаголовок 2"/>
          <p:cNvSpPr>
            <a:spLocks noGrp="1"/>
          </p:cNvSpPr>
          <p:nvPr>
            <p:ph type="subTitle" idx="1" hasCustomPrompt="1"/>
          </p:nvPr>
        </p:nvSpPr>
        <p:spPr>
          <a:xfrm>
            <a:off x="541886" y="1459152"/>
            <a:ext cx="11112504" cy="477077"/>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3" name="Текст 3"/>
          <p:cNvSpPr>
            <a:spLocks noGrp="1"/>
          </p:cNvSpPr>
          <p:nvPr>
            <p:ph type="body" sz="quarter" idx="11" hasCustomPrompt="1"/>
          </p:nvPr>
        </p:nvSpPr>
        <p:spPr>
          <a:xfrm>
            <a:off x="541884" y="37461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5" name="Текст 3"/>
          <p:cNvSpPr>
            <a:spLocks noGrp="1"/>
          </p:cNvSpPr>
          <p:nvPr>
            <p:ph type="body" sz="quarter" idx="12" hasCustomPrompt="1"/>
          </p:nvPr>
        </p:nvSpPr>
        <p:spPr>
          <a:xfrm>
            <a:off x="541883" y="5369050"/>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60346933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_Bullet">
    <p:spTree>
      <p:nvGrpSpPr>
        <p:cNvPr id="1" name=""/>
        <p:cNvGrpSpPr/>
        <p:nvPr/>
      </p:nvGrpSpPr>
      <p:grpSpPr>
        <a:xfrm>
          <a:off x="0" y="0"/>
          <a:ext cx="0" cy="0"/>
          <a:chOff x="0" y="0"/>
          <a:chExt cx="0" cy="0"/>
        </a:xfrm>
      </p:grpSpPr>
      <p:sp>
        <p:nvSpPr>
          <p:cNvPr id="10" name="Текст 3"/>
          <p:cNvSpPr>
            <a:spLocks noGrp="1"/>
          </p:cNvSpPr>
          <p:nvPr>
            <p:ph type="body" sz="quarter" idx="10" hasCustomPrompt="1"/>
          </p:nvPr>
        </p:nvSpPr>
        <p:spPr>
          <a:xfrm>
            <a:off x="528631" y="1712493"/>
            <a:ext cx="5209560" cy="433800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5"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989983" y="1712493"/>
            <a:ext cx="5651155"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Tree>
    <p:extLst>
      <p:ext uri="{BB962C8B-B14F-4D97-AF65-F5344CB8AC3E}">
        <p14:creationId xmlns:p14="http://schemas.microsoft.com/office/powerpoint/2010/main" val="151937061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_tex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528631" y="1712497"/>
            <a:ext cx="11112508" cy="4192544"/>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7"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44156771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1438275"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7" name="Текст 3"/>
          <p:cNvSpPr>
            <a:spLocks noGrp="1"/>
          </p:cNvSpPr>
          <p:nvPr>
            <p:ph type="body" sz="quarter" idx="11" hasCustomPrompt="1"/>
          </p:nvPr>
        </p:nvSpPr>
        <p:spPr>
          <a:xfrm>
            <a:off x="1438275"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Текст 3"/>
          <p:cNvSpPr>
            <a:spLocks noGrp="1"/>
          </p:cNvSpPr>
          <p:nvPr>
            <p:ph type="body" sz="quarter" idx="12" hasCustomPrompt="1"/>
          </p:nvPr>
        </p:nvSpPr>
        <p:spPr>
          <a:xfrm>
            <a:off x="1438275"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8" name="Текст 3"/>
          <p:cNvSpPr>
            <a:spLocks noGrp="1"/>
          </p:cNvSpPr>
          <p:nvPr>
            <p:ph type="body" sz="quarter" idx="13" hasCustomPrompt="1"/>
          </p:nvPr>
        </p:nvSpPr>
        <p:spPr>
          <a:xfrm>
            <a:off x="528631"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1</a:t>
            </a:r>
          </a:p>
        </p:txBody>
      </p:sp>
      <p:sp>
        <p:nvSpPr>
          <p:cNvPr id="19" name="Текст 3"/>
          <p:cNvSpPr>
            <a:spLocks noGrp="1"/>
          </p:cNvSpPr>
          <p:nvPr>
            <p:ph type="body" sz="quarter" idx="14" hasCustomPrompt="1"/>
          </p:nvPr>
        </p:nvSpPr>
        <p:spPr>
          <a:xfrm>
            <a:off x="528631"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2</a:t>
            </a:r>
          </a:p>
        </p:txBody>
      </p:sp>
      <p:sp>
        <p:nvSpPr>
          <p:cNvPr id="20" name="Текст 3"/>
          <p:cNvSpPr>
            <a:spLocks noGrp="1"/>
          </p:cNvSpPr>
          <p:nvPr>
            <p:ph type="body" sz="quarter" idx="15" hasCustomPrompt="1"/>
          </p:nvPr>
        </p:nvSpPr>
        <p:spPr>
          <a:xfrm>
            <a:off x="528631"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3</a:t>
            </a:r>
          </a:p>
        </p:txBody>
      </p:sp>
      <p:sp>
        <p:nvSpPr>
          <p:cNvPr id="21" name="Текст 3"/>
          <p:cNvSpPr>
            <a:spLocks noGrp="1"/>
          </p:cNvSpPr>
          <p:nvPr>
            <p:ph type="body" sz="quarter" idx="16" hasCustomPrompt="1"/>
          </p:nvPr>
        </p:nvSpPr>
        <p:spPr>
          <a:xfrm>
            <a:off x="7407483" y="1856547"/>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2" name="Текст 3"/>
          <p:cNvSpPr>
            <a:spLocks noGrp="1"/>
          </p:cNvSpPr>
          <p:nvPr>
            <p:ph type="body" sz="quarter" idx="17" hasCustomPrompt="1"/>
          </p:nvPr>
        </p:nvSpPr>
        <p:spPr>
          <a:xfrm>
            <a:off x="7407483" y="3289025"/>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3" name="Текст 3"/>
          <p:cNvSpPr>
            <a:spLocks noGrp="1"/>
          </p:cNvSpPr>
          <p:nvPr>
            <p:ph type="body" sz="quarter" idx="18" hasCustomPrompt="1"/>
          </p:nvPr>
        </p:nvSpPr>
        <p:spPr>
          <a:xfrm>
            <a:off x="7407483" y="4752978"/>
            <a:ext cx="4233655" cy="122002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24" name="Текст 3"/>
          <p:cNvSpPr>
            <a:spLocks noGrp="1"/>
          </p:cNvSpPr>
          <p:nvPr>
            <p:ph type="body" sz="quarter" idx="19" hasCustomPrompt="1"/>
          </p:nvPr>
        </p:nvSpPr>
        <p:spPr>
          <a:xfrm>
            <a:off x="6497839" y="185654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4</a:t>
            </a:r>
          </a:p>
        </p:txBody>
      </p:sp>
      <p:sp>
        <p:nvSpPr>
          <p:cNvPr id="25" name="Текст 3"/>
          <p:cNvSpPr>
            <a:spLocks noGrp="1"/>
          </p:cNvSpPr>
          <p:nvPr>
            <p:ph type="body" sz="quarter" idx="20" hasCustomPrompt="1"/>
          </p:nvPr>
        </p:nvSpPr>
        <p:spPr>
          <a:xfrm>
            <a:off x="6497839" y="3289025"/>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5</a:t>
            </a:r>
          </a:p>
        </p:txBody>
      </p:sp>
      <p:sp>
        <p:nvSpPr>
          <p:cNvPr id="26" name="Текст 3"/>
          <p:cNvSpPr>
            <a:spLocks noGrp="1"/>
          </p:cNvSpPr>
          <p:nvPr>
            <p:ph type="body" sz="quarter" idx="21" hasCustomPrompt="1"/>
          </p:nvPr>
        </p:nvSpPr>
        <p:spPr>
          <a:xfrm>
            <a:off x="6497839" y="4752977"/>
            <a:ext cx="648942" cy="1220027"/>
          </a:xfrm>
          <a:prstGeom prst="rect">
            <a:avLst/>
          </a:prstGeom>
        </p:spPr>
        <p:txBody>
          <a:bodyPr>
            <a:noAutofit/>
          </a:bodyPr>
          <a:lstStyle>
            <a:lvl1pPr marL="0" indent="0" algn="l" defTabSz="914400" rtl="0" eaLnBrk="1" latinLnBrk="0" hangingPunct="1">
              <a:lnSpc>
                <a:spcPct val="90000"/>
              </a:lnSpc>
              <a:spcBef>
                <a:spcPct val="0"/>
              </a:spcBef>
              <a:spcAft>
                <a:spcPts val="0"/>
              </a:spcAft>
              <a:buFont typeface="Arial" panose="020B0604020202020204" pitchFamily="34" charset="0"/>
              <a:buNone/>
              <a:defRPr lang="ru-RU" sz="4000" b="1" kern="1200" dirty="0">
                <a:solidFill>
                  <a:schemeClr val="accent1">
                    <a:lumMod val="20000"/>
                    <a:lumOff val="80000"/>
                  </a:schemeClr>
                </a:solidFill>
                <a:latin typeface="+mj-lt"/>
                <a:ea typeface="+mn-ea"/>
                <a:cs typeface="Segoe UI" panose="020B0502040204020203" pitchFamily="34" charset="0"/>
              </a:defRPr>
            </a:lvl1pPr>
          </a:lstStyle>
          <a:p>
            <a:pPr lvl="0"/>
            <a:r>
              <a:rPr lang="ru-RU" dirty="0"/>
              <a:t>6</a:t>
            </a:r>
          </a:p>
        </p:txBody>
      </p:sp>
      <p:sp>
        <p:nvSpPr>
          <p:cNvPr id="2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28"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56280784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bg2">
                    <a:lumMod val="10000"/>
                  </a:schemeClr>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57611102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_header_2 lines">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110289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ru-RU" dirty="0"/>
            </a:br>
            <a:r>
              <a:rPr lang="en-US" dirty="0"/>
              <a:t>2 lines</a:t>
            </a:r>
            <a:endParaRPr lang="ru-RU" dirty="0"/>
          </a:p>
        </p:txBody>
      </p:sp>
      <p:sp>
        <p:nvSpPr>
          <p:cNvPr id="8" name="Объект 3"/>
          <p:cNvSpPr>
            <a:spLocks noGrp="1"/>
          </p:cNvSpPr>
          <p:nvPr>
            <p:ph sz="quarter" idx="11" hasCustomPrompt="1"/>
          </p:nvPr>
        </p:nvSpPr>
        <p:spPr>
          <a:xfrm>
            <a:off x="528631" y="1656523"/>
            <a:ext cx="11112507" cy="429258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Tree>
    <p:extLst>
      <p:ext uri="{BB962C8B-B14F-4D97-AF65-F5344CB8AC3E}">
        <p14:creationId xmlns:p14="http://schemas.microsoft.com/office/powerpoint/2010/main" val="332165941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 Content_2 subheaders">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99241"/>
            <a:ext cx="5486579"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Объект 3"/>
          <p:cNvSpPr>
            <a:spLocks noGrp="1"/>
          </p:cNvSpPr>
          <p:nvPr>
            <p:ph sz="quarter" idx="12" hasCustomPrompt="1"/>
          </p:nvPr>
        </p:nvSpPr>
        <p:spPr>
          <a:xfrm>
            <a:off x="6180464" y="1699241"/>
            <a:ext cx="5460673"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5486579"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Текст 3"/>
          <p:cNvSpPr>
            <a:spLocks noGrp="1"/>
          </p:cNvSpPr>
          <p:nvPr>
            <p:ph type="body" sz="quarter" idx="16" hasCustomPrompt="1"/>
          </p:nvPr>
        </p:nvSpPr>
        <p:spPr>
          <a:xfrm>
            <a:off x="6180465" y="1089644"/>
            <a:ext cx="5460672" cy="47707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tx1"/>
                </a:solidFill>
                <a:latin typeface="+mn-lt"/>
                <a:ea typeface="+mn-ea"/>
                <a:cs typeface="Segoe UI Semilight" panose="020B0402040204020203" pitchFamily="34" charset="0"/>
              </a:defRPr>
            </a:lvl1pPr>
          </a:lstStyle>
          <a:p>
            <a:r>
              <a:rPr lang="en-US" dirty="0"/>
              <a:t>Subheader</a:t>
            </a:r>
          </a:p>
        </p:txBody>
      </p:sp>
    </p:spTree>
    <p:extLst>
      <p:ext uri="{BB962C8B-B14F-4D97-AF65-F5344CB8AC3E}">
        <p14:creationId xmlns:p14="http://schemas.microsoft.com/office/powerpoint/2010/main" val="423849296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Таблица 5"/>
          <p:cNvSpPr>
            <a:spLocks noGrp="1"/>
          </p:cNvSpPr>
          <p:nvPr>
            <p:ph type="tbl" sz="quarter" idx="11" hasCustomPrompt="1"/>
          </p:nvPr>
        </p:nvSpPr>
        <p:spPr>
          <a:xfrm>
            <a:off x="528631" y="1699241"/>
            <a:ext cx="11112507" cy="4238851"/>
          </a:xfrm>
          <a:prstGeom prst="rect">
            <a:avLst/>
          </a:prstGeom>
        </p:spPr>
        <p:txBody>
          <a:bodyPr/>
          <a:lstStyle>
            <a:lvl1pPr marL="0" indent="0">
              <a:lnSpc>
                <a:spcPct val="100000"/>
              </a:lnSpc>
              <a:spcBef>
                <a:spcPts val="0"/>
              </a:spcBef>
              <a:buNone/>
              <a:defRPr sz="1600">
                <a:solidFill>
                  <a:schemeClr val="tx1"/>
                </a:solidFill>
                <a:latin typeface="+mn-lt"/>
                <a:cs typeface="Segoe UI" panose="020B0502040204020203" pitchFamily="34" charset="0"/>
              </a:defRPr>
            </a:lvl1pPr>
          </a:lstStyle>
          <a:p>
            <a:r>
              <a:rPr lang="en-US" dirty="0"/>
              <a:t>Table</a:t>
            </a:r>
          </a:p>
        </p:txBody>
      </p:sp>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7"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368269674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5"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12540715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_subheader">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16718089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5" name="Диаграмма 4"/>
          <p:cNvSpPr>
            <a:spLocks noGrp="1"/>
          </p:cNvSpPr>
          <p:nvPr>
            <p:ph type="chart" sz="quarter" idx="10" hasCustomPrompt="1"/>
          </p:nvPr>
        </p:nvSpPr>
        <p:spPr>
          <a:xfrm>
            <a:off x="528631" y="1699240"/>
            <a:ext cx="11112506" cy="4501535"/>
          </a:xfrm>
          <a:prstGeom prst="rect">
            <a:avLst/>
          </a:prstGeom>
        </p:spPr>
        <p:txBody>
          <a:bodyPr/>
          <a:lstStyle>
            <a:lvl1pPr marL="0" indent="0" algn="l">
              <a:lnSpc>
                <a:spcPct val="100000"/>
              </a:lnSpc>
              <a:spcBef>
                <a:spcPts val="0"/>
              </a:spcBef>
              <a:buNone/>
              <a:defRPr sz="1600">
                <a:solidFill>
                  <a:schemeClr val="tx1"/>
                </a:solidFill>
                <a:latin typeface="+mn-lt"/>
                <a:cs typeface="Segoe UI" panose="020B0502040204020203" pitchFamily="34" charset="0"/>
              </a:defRPr>
            </a:lvl1pPr>
          </a:lstStyle>
          <a:p>
            <a:r>
              <a:rPr lang="en-US" dirty="0"/>
              <a:t>Diagram</a:t>
            </a:r>
          </a:p>
        </p:txBody>
      </p:sp>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2339739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ullet_3 columns">
    <p:spTree>
      <p:nvGrpSpPr>
        <p:cNvPr id="1" name=""/>
        <p:cNvGrpSpPr/>
        <p:nvPr/>
      </p:nvGrpSpPr>
      <p:grpSpPr>
        <a:xfrm>
          <a:off x="0" y="0"/>
          <a:ext cx="0" cy="0"/>
          <a:chOff x="0" y="0"/>
          <a:chExt cx="0" cy="0"/>
        </a:xfrm>
      </p:grpSpPr>
      <p:sp>
        <p:nvSpPr>
          <p:cNvPr id="6" name="Текст 3"/>
          <p:cNvSpPr>
            <a:spLocks noGrp="1"/>
          </p:cNvSpPr>
          <p:nvPr>
            <p:ph type="body" sz="quarter" idx="11" hasCustomPrompt="1"/>
          </p:nvPr>
        </p:nvSpPr>
        <p:spPr>
          <a:xfrm>
            <a:off x="4365388" y="1078731"/>
            <a:ext cx="3400692" cy="466464"/>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7" name="Текст 3"/>
          <p:cNvSpPr>
            <a:spLocks noGrp="1"/>
          </p:cNvSpPr>
          <p:nvPr>
            <p:ph type="body" sz="quarter" idx="12" hasCustomPrompt="1"/>
          </p:nvPr>
        </p:nvSpPr>
        <p:spPr>
          <a:xfrm>
            <a:off x="8240446" y="1078731"/>
            <a:ext cx="3400692" cy="466465"/>
          </a:xfrm>
          <a:prstGeom prst="rect">
            <a:avLst/>
          </a:prstGeom>
        </p:spPr>
        <p:txBody>
          <a:bodyPr>
            <a:noAutofit/>
          </a:bodyPr>
          <a:lstStyle>
            <a:lvl1pPr marL="0" indent="0" algn="l" defTabSz="914400" rtl="0" eaLnBrk="1" latinLnBrk="0" hangingPunct="1">
              <a:lnSpc>
                <a:spcPct val="110000"/>
              </a:lnSpc>
              <a:spcBef>
                <a:spcPts val="1000"/>
              </a:spcBef>
              <a:spcAft>
                <a:spcPts val="60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r>
              <a:rPr lang="en-US" dirty="0"/>
              <a:t>Subheader</a:t>
            </a:r>
          </a:p>
        </p:txBody>
      </p:sp>
      <p:sp>
        <p:nvSpPr>
          <p:cNvPr id="8" name="Текст 7"/>
          <p:cNvSpPr>
            <a:spLocks noGrp="1"/>
          </p:cNvSpPr>
          <p:nvPr>
            <p:ph type="body" sz="quarter" idx="13" hasCustomPrompt="1"/>
          </p:nvPr>
        </p:nvSpPr>
        <p:spPr>
          <a:xfrm>
            <a:off x="528631" y="1656522"/>
            <a:ext cx="33623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0" name="Текст 7"/>
          <p:cNvSpPr>
            <a:spLocks noGrp="1"/>
          </p:cNvSpPr>
          <p:nvPr>
            <p:ph type="body" sz="quarter" idx="14" hasCustomPrompt="1"/>
          </p:nvPr>
        </p:nvSpPr>
        <p:spPr>
          <a:xfrm>
            <a:off x="4365388" y="1656522"/>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1" name="Текст 7"/>
          <p:cNvSpPr>
            <a:spLocks noGrp="1"/>
          </p:cNvSpPr>
          <p:nvPr>
            <p:ph type="body" sz="quarter" idx="15" hasCustomPrompt="1"/>
          </p:nvPr>
        </p:nvSpPr>
        <p:spPr>
          <a:xfrm>
            <a:off x="8240445" y="1656521"/>
            <a:ext cx="3400692" cy="4544254"/>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ru-RU" sz="1600" dirty="0"/>
              <a:t>2 </a:t>
            </a:r>
            <a:r>
              <a:rPr lang="en-US" sz="1600" dirty="0"/>
              <a:t>level</a:t>
            </a:r>
          </a:p>
          <a:p>
            <a:pPr lvl="2"/>
            <a:r>
              <a:rPr lang="ru-RU" sz="1400" dirty="0"/>
              <a:t>3</a:t>
            </a:r>
            <a:r>
              <a:rPr lang="en-US" sz="1400" dirty="0"/>
              <a:t> level</a:t>
            </a:r>
          </a:p>
          <a:p>
            <a:pPr lvl="3"/>
            <a:r>
              <a:rPr lang="ru-RU" sz="1200" dirty="0"/>
              <a:t>4</a:t>
            </a:r>
            <a:r>
              <a:rPr lang="en-US" sz="1200" dirty="0"/>
              <a:t> level</a:t>
            </a:r>
          </a:p>
        </p:txBody>
      </p:sp>
      <p:sp>
        <p:nvSpPr>
          <p:cNvPr id="12" name="Подзаголовок 2"/>
          <p:cNvSpPr>
            <a:spLocks noGrp="1"/>
          </p:cNvSpPr>
          <p:nvPr>
            <p:ph type="subTitle" idx="1" hasCustomPrompt="1"/>
          </p:nvPr>
        </p:nvSpPr>
        <p:spPr>
          <a:xfrm>
            <a:off x="528631" y="1073424"/>
            <a:ext cx="3362391" cy="477078"/>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5895272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5" name="Номер слайда 5"/>
          <p:cNvSpPr>
            <a:spLocks noGrp="1"/>
          </p:cNvSpPr>
          <p:nvPr>
            <p:ph type="sldNum" sz="quarter" idx="4"/>
          </p:nvPr>
        </p:nvSpPr>
        <p:spPr>
          <a:xfrm>
            <a:off x="11728682" y="6356350"/>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a:p>
        </p:txBody>
      </p:sp>
      <p:pic>
        <p:nvPicPr>
          <p:cNvPr id="2" name="Рисунок 1">
            <a:extLst>
              <a:ext uri="{FF2B5EF4-FFF2-40B4-BE49-F238E27FC236}">
                <a16:creationId xmlns:a16="http://schemas.microsoft.com/office/drawing/2014/main" id="{AFC2028E-698E-85E0-D2E2-563D66075B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Подзаголовок 2">
            <a:extLst>
              <a:ext uri="{FF2B5EF4-FFF2-40B4-BE49-F238E27FC236}">
                <a16:creationId xmlns:a16="http://schemas.microsoft.com/office/drawing/2014/main" id="{57668E64-FCBF-6BFD-9595-4B2831118CEE}"/>
              </a:ext>
            </a:extLst>
          </p:cNvPr>
          <p:cNvSpPr>
            <a:spLocks noGrp="1"/>
          </p:cNvSpPr>
          <p:nvPr>
            <p:ph type="subTitle" idx="1" hasCustomPrompt="1"/>
          </p:nvPr>
        </p:nvSpPr>
        <p:spPr>
          <a:xfrm>
            <a:off x="528631" y="5231684"/>
            <a:ext cx="4711775" cy="57380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a:t>С</a:t>
            </a:r>
            <a:r>
              <a:rPr lang="en-US" dirty="0" err="1"/>
              <a:t>ontacts</a:t>
            </a:r>
            <a:endParaRPr lang="ru-RU" dirty="0"/>
          </a:p>
        </p:txBody>
      </p:sp>
      <p:sp>
        <p:nvSpPr>
          <p:cNvPr id="10" name="Заголовок 1">
            <a:extLst>
              <a:ext uri="{FF2B5EF4-FFF2-40B4-BE49-F238E27FC236}">
                <a16:creationId xmlns:a16="http://schemas.microsoft.com/office/drawing/2014/main" id="{56F20C28-D210-0781-5A6A-1F86C9D29E42}"/>
              </a:ext>
            </a:extLst>
          </p:cNvPr>
          <p:cNvSpPr>
            <a:spLocks noGrp="1"/>
          </p:cNvSpPr>
          <p:nvPr>
            <p:ph type="title" hasCustomPrompt="1"/>
          </p:nvPr>
        </p:nvSpPr>
        <p:spPr>
          <a:xfrm>
            <a:off x="502127" y="4249439"/>
            <a:ext cx="4711775" cy="925919"/>
          </a:xfrm>
          <a:prstGeom prst="rect">
            <a:avLst/>
          </a:prstGeom>
        </p:spPr>
        <p:txBody>
          <a:bodyPr>
            <a:noAutofit/>
          </a:bodyPr>
          <a:lstStyle>
            <a:lvl1pPr marL="0" algn="l" defTabSz="914400" rtl="0" eaLnBrk="1" latinLnBrk="0" hangingPunct="1">
              <a:defRPr lang="ru-RU" sz="6000" b="0" kern="1200" dirty="0">
                <a:solidFill>
                  <a:schemeClr val="bg1"/>
                </a:solidFill>
                <a:latin typeface="+mj-lt"/>
                <a:ea typeface="+mn-ea"/>
                <a:cs typeface="Segoe UI" panose="020B0502040204020203" pitchFamily="34" charset="0"/>
              </a:defRPr>
            </a:lvl1pPr>
          </a:lstStyle>
          <a:p>
            <a:r>
              <a:rPr lang="en-US" dirty="0"/>
              <a:t>Thank you! </a:t>
            </a:r>
            <a:endParaRPr lang="ru-RU" dirty="0"/>
          </a:p>
        </p:txBody>
      </p:sp>
      <p:pic>
        <p:nvPicPr>
          <p:cNvPr id="14" name="Рисунок 13">
            <a:extLst>
              <a:ext uri="{FF2B5EF4-FFF2-40B4-BE49-F238E27FC236}">
                <a16:creationId xmlns:a16="http://schemas.microsoft.com/office/drawing/2014/main" id="{4C5E2CF0-A05C-B5D4-EA06-9B7250E8C2C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599" y="804862"/>
            <a:ext cx="6115980" cy="5000625"/>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5" name="Номер слайда 5"/>
          <p:cNvSpPr txBox="1">
            <a:spLocks/>
          </p:cNvSpPr>
          <p:nvPr userDrawn="1"/>
        </p:nvSpPr>
        <p:spPr>
          <a:xfrm>
            <a:off x="11728682" y="6310284"/>
            <a:ext cx="463318" cy="365125"/>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3DC34B-2CB9-44DA-9C82-2218A0C06077}" type="slidenum">
              <a:rPr lang="ru-RU" smtClean="0">
                <a:solidFill>
                  <a:schemeClr val="bg1"/>
                </a:solidFill>
              </a:rPr>
              <a:pPr/>
              <a:t>‹#›</a:t>
            </a:fld>
            <a:endParaRPr lang="ru-RU" dirty="0">
              <a:solidFill>
                <a:schemeClr val="bg1"/>
              </a:solidFill>
            </a:endParaRPr>
          </a:p>
        </p:txBody>
      </p:sp>
    </p:spTree>
    <p:extLst>
      <p:ext uri="{BB962C8B-B14F-4D97-AF65-F5344CB8AC3E}">
        <p14:creationId xmlns:p14="http://schemas.microsoft.com/office/powerpoint/2010/main" val="135955513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blocks of text">
    <p:spTree>
      <p:nvGrpSpPr>
        <p:cNvPr id="1" name=""/>
        <p:cNvGrpSpPr/>
        <p:nvPr/>
      </p:nvGrpSpPr>
      <p:grpSpPr>
        <a:xfrm>
          <a:off x="0" y="0"/>
          <a:ext cx="0" cy="0"/>
          <a:chOff x="0" y="0"/>
          <a:chExt cx="0" cy="0"/>
        </a:xfrm>
      </p:grpSpPr>
      <p:sp>
        <p:nvSpPr>
          <p:cNvPr id="13" name="Текст 3"/>
          <p:cNvSpPr>
            <a:spLocks noGrp="1"/>
          </p:cNvSpPr>
          <p:nvPr>
            <p:ph type="body" sz="quarter" idx="14" hasCustomPrompt="1"/>
          </p:nvPr>
        </p:nvSpPr>
        <p:spPr>
          <a:xfrm>
            <a:off x="541886" y="4758453"/>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12" name="Текст 3"/>
          <p:cNvSpPr>
            <a:spLocks noGrp="1"/>
          </p:cNvSpPr>
          <p:nvPr>
            <p:ph type="body" sz="quarter" idx="13" hasCustomPrompt="1"/>
          </p:nvPr>
        </p:nvSpPr>
        <p:spPr>
          <a:xfrm>
            <a:off x="541882" y="3122056"/>
            <a:ext cx="11112504" cy="503826"/>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bg2">
                    <a:lumMod val="10000"/>
                  </a:schemeClr>
                </a:solidFill>
                <a:latin typeface="+mn-lt"/>
                <a:ea typeface="+mn-ea"/>
                <a:cs typeface="Segoe UI Semilight" panose="020B0402040204020203" pitchFamily="34" charset="0"/>
              </a:defRPr>
            </a:lvl1pPr>
          </a:lstStyle>
          <a:p>
            <a:pPr lvl="0"/>
            <a:r>
              <a:rPr lang="en-US" dirty="0"/>
              <a:t>Subheader</a:t>
            </a:r>
          </a:p>
        </p:txBody>
      </p:sp>
      <p:sp>
        <p:nvSpPr>
          <p:cNvPr id="8" name="Текст 3"/>
          <p:cNvSpPr>
            <a:spLocks noGrp="1"/>
          </p:cNvSpPr>
          <p:nvPr>
            <p:ph type="body" sz="quarter" idx="10" hasCustomPrompt="1"/>
          </p:nvPr>
        </p:nvSpPr>
        <p:spPr>
          <a:xfrm>
            <a:off x="541885" y="20697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2" name="Подзаголовок 2"/>
          <p:cNvSpPr>
            <a:spLocks noGrp="1"/>
          </p:cNvSpPr>
          <p:nvPr>
            <p:ph type="subTitle" idx="1" hasCustomPrompt="1"/>
          </p:nvPr>
        </p:nvSpPr>
        <p:spPr>
          <a:xfrm>
            <a:off x="541886" y="1459152"/>
            <a:ext cx="11112504" cy="477077"/>
          </a:xfrm>
          <a:prstGeom prst="rect">
            <a:avLst/>
          </a:prstGeom>
        </p:spPr>
        <p:txBody>
          <a:bodyPr>
            <a:noAutofit/>
          </a:bodyPr>
          <a:lstStyle>
            <a:lvl1pPr marL="0" indent="0" algn="l">
              <a:lnSpc>
                <a:spcPct val="110000"/>
              </a:lnSpc>
              <a:spcAft>
                <a:spcPts val="600"/>
              </a:spcAft>
              <a:buNone/>
              <a:defRPr lang="ru-RU" sz="1800" kern="1200" dirty="0">
                <a:solidFill>
                  <a:schemeClr val="bg2">
                    <a:lumMod val="10000"/>
                  </a:schemeClr>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3" name="Текст 3"/>
          <p:cNvSpPr>
            <a:spLocks noGrp="1"/>
          </p:cNvSpPr>
          <p:nvPr>
            <p:ph type="body" sz="quarter" idx="11" hasCustomPrompt="1"/>
          </p:nvPr>
        </p:nvSpPr>
        <p:spPr>
          <a:xfrm>
            <a:off x="541884" y="3746149"/>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25" name="Текст 3"/>
          <p:cNvSpPr>
            <a:spLocks noGrp="1"/>
          </p:cNvSpPr>
          <p:nvPr>
            <p:ph type="body" sz="quarter" idx="12" hasCustomPrompt="1"/>
          </p:nvPr>
        </p:nvSpPr>
        <p:spPr>
          <a:xfrm>
            <a:off x="541883" y="5369050"/>
            <a:ext cx="11112504" cy="711551"/>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2">
                    <a:lumMod val="10000"/>
                  </a:schemeClr>
                </a:solidFill>
                <a:latin typeface="+mn-lt"/>
                <a:ea typeface="+mn-ea"/>
                <a:cs typeface="Segoe UI Semilight" panose="020B0402040204020203" pitchFamily="34" charset="0"/>
              </a:defRPr>
            </a:lvl1pPr>
          </a:lstStyle>
          <a:p>
            <a:pPr lvl="0"/>
            <a:r>
              <a:rPr lang="en-US" dirty="0"/>
              <a:t>Text</a:t>
            </a:r>
          </a:p>
        </p:txBody>
      </p:sp>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14"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Tree>
    <p:extLst>
      <p:ext uri="{BB962C8B-B14F-4D97-AF65-F5344CB8AC3E}">
        <p14:creationId xmlns:p14="http://schemas.microsoft.com/office/powerpoint/2010/main" val="30416518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0" name="Прямоугольник 9"/>
          <p:cNvSpPr/>
          <p:nvPr userDrawn="1"/>
        </p:nvSpPr>
        <p:spPr>
          <a:xfrm>
            <a:off x="0" y="0"/>
            <a:ext cx="12192000" cy="6858000"/>
          </a:xfrm>
          <a:prstGeom prst="rect">
            <a:avLst/>
          </a:prstGeom>
          <a:solidFill>
            <a:srgbClr val="E41D22"/>
          </a:solidFill>
          <a:ln>
            <a:noFill/>
          </a:ln>
        </p:spPr>
        <p:txBody>
          <a:bodyPr wrap="square" lIns="0" tIns="0" rIns="0" bIns="0" rtlCol="0" anchor="ctr"/>
          <a:lstStyle/>
          <a:p>
            <a:pPr algn="ctr"/>
            <a:endParaRPr lang="ru-RU" sz="1600" dirty="0">
              <a:solidFill>
                <a:schemeClr val="bg1"/>
              </a:solidFill>
            </a:endParaRPr>
          </a:p>
        </p:txBody>
      </p:sp>
      <p:sp>
        <p:nvSpPr>
          <p:cNvPr id="14"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5"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Segoe UI" panose="020B0502040204020203" pitchFamily="34" charset="0"/>
              </a:defRPr>
            </a:lvl1pPr>
          </a:lstStyle>
          <a:p>
            <a:r>
              <a:rPr lang="en-US" dirty="0"/>
              <a:t>Header</a:t>
            </a:r>
            <a:br>
              <a:rPr lang="en-US" dirty="0"/>
            </a:br>
            <a:endParaRPr lang="en-US" dirty="0"/>
          </a:p>
        </p:txBody>
      </p:sp>
      <p:sp>
        <p:nvSpPr>
          <p:cNvPr id="16"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pic>
        <p:nvPicPr>
          <p:cNvPr id="17" name="Рисунок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21"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spTree>
    <p:extLst>
      <p:ext uri="{BB962C8B-B14F-4D97-AF65-F5344CB8AC3E}">
        <p14:creationId xmlns:p14="http://schemas.microsoft.com/office/powerpoint/2010/main" val="248236227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1" name="Прямоугольник 10"/>
          <p:cNvSpPr/>
          <p:nvPr userDrawn="1"/>
        </p:nvSpPr>
        <p:spPr>
          <a:xfrm>
            <a:off x="0" y="0"/>
            <a:ext cx="12192000" cy="6858000"/>
          </a:xfrm>
          <a:prstGeom prst="rect">
            <a:avLst/>
          </a:prstGeom>
          <a:solidFill>
            <a:srgbClr val="26ADE0"/>
          </a:solidFill>
          <a:ln>
            <a:noFill/>
          </a:ln>
        </p:spPr>
        <p:txBody>
          <a:bodyPr wrap="square" lIns="0" tIns="0" rIns="0" bIns="0" rtlCol="0" anchor="ctr"/>
          <a:lstStyle/>
          <a:p>
            <a:pPr algn="ctr"/>
            <a:endParaRPr lang="ru-RU" sz="1600" dirty="0">
              <a:solidFill>
                <a:schemeClr val="bg1"/>
              </a:solidFill>
            </a:endParaRPr>
          </a:p>
        </p:txBody>
      </p:sp>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2"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Segoe UI" panose="020B0502040204020203" pitchFamily="34" charset="0"/>
              </a:defRPr>
            </a:lvl1pPr>
          </a:lstStyle>
          <a:p>
            <a:r>
              <a:rPr lang="en-US" dirty="0"/>
              <a:t>Header</a:t>
            </a:r>
            <a:br>
              <a:rPr lang="en-US" dirty="0"/>
            </a:br>
            <a:endParaRPr lang="en-US" dirty="0"/>
          </a:p>
        </p:txBody>
      </p:sp>
      <p:sp>
        <p:nvSpPr>
          <p:cNvPr id="1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9"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pic>
        <p:nvPicPr>
          <p:cNvPr id="20" name="Рисунок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spTree>
    <p:extLst>
      <p:ext uri="{BB962C8B-B14F-4D97-AF65-F5344CB8AC3E}">
        <p14:creationId xmlns:p14="http://schemas.microsoft.com/office/powerpoint/2010/main" val="66372215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Прямоугольник 2"/>
          <p:cNvSpPr/>
          <p:nvPr userDrawn="1"/>
        </p:nvSpPr>
        <p:spPr>
          <a:xfrm>
            <a:off x="0" y="0"/>
            <a:ext cx="12192000" cy="6858000"/>
          </a:xfrm>
          <a:prstGeom prst="rect">
            <a:avLst/>
          </a:prstGeom>
          <a:solidFill>
            <a:srgbClr val="0B4290"/>
          </a:solidFill>
          <a:ln>
            <a:noFill/>
          </a:ln>
        </p:spPr>
        <p:txBody>
          <a:bodyPr wrap="square" lIns="0" tIns="0" rIns="0" bIns="0" rtlCol="0" anchor="ctr"/>
          <a:lstStyle/>
          <a:p>
            <a:pPr algn="ctr"/>
            <a:endParaRPr lang="ru-RU" sz="1600" dirty="0">
              <a:solidFill>
                <a:schemeClr val="bg1"/>
              </a:solidFill>
            </a:endParaRPr>
          </a:p>
        </p:txBody>
      </p:sp>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00145" y="839049"/>
            <a:ext cx="5832000" cy="4768432"/>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700631"/>
            <a:ext cx="3379279" cy="579305"/>
          </a:xfrm>
          <a:prstGeom prst="rect">
            <a:avLst/>
          </a:prstGeom>
        </p:spPr>
      </p:pic>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bg1"/>
                </a:solidFill>
              </a:defRPr>
            </a:lvl1pPr>
          </a:lstStyle>
          <a:p>
            <a:fld id="{A43DC34B-2CB9-44DA-9C82-2218A0C06077}" type="slidenum">
              <a:rPr lang="ru-RU" smtClean="0"/>
              <a:pPr/>
              <a:t>‹#›</a:t>
            </a:fld>
            <a:endParaRPr lang="ru-RU" dirty="0"/>
          </a:p>
        </p:txBody>
      </p:sp>
      <p:sp>
        <p:nvSpPr>
          <p:cNvPr id="12" name="Подзаголовок 2"/>
          <p:cNvSpPr>
            <a:spLocks noGrp="1"/>
          </p:cNvSpPr>
          <p:nvPr>
            <p:ph type="subTitle" idx="1" hasCustomPrompt="1"/>
          </p:nvPr>
        </p:nvSpPr>
        <p:spPr>
          <a:xfrm>
            <a:off x="539912" y="3970621"/>
            <a:ext cx="5020897" cy="573803"/>
          </a:xfrm>
          <a:prstGeom prst="rect">
            <a:avLst/>
          </a:prstGeom>
        </p:spPr>
        <p:txBody>
          <a:bodyPr>
            <a:noAutofit/>
          </a:bodyPr>
          <a:lstStyle>
            <a:lvl1pPr marL="0" indent="0" algn="l">
              <a:lnSpc>
                <a:spcPct val="110000"/>
              </a:lnSpc>
              <a:spcAft>
                <a:spcPts val="600"/>
              </a:spcAft>
              <a:buNone/>
              <a:defRPr lang="ru-RU" sz="20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Заголовок 1"/>
          <p:cNvSpPr>
            <a:spLocks noGrp="1"/>
          </p:cNvSpPr>
          <p:nvPr>
            <p:ph type="title" hasCustomPrompt="1"/>
          </p:nvPr>
        </p:nvSpPr>
        <p:spPr>
          <a:xfrm>
            <a:off x="478565" y="2243259"/>
            <a:ext cx="5070964" cy="1533982"/>
          </a:xfrm>
          <a:prstGeom prst="rect">
            <a:avLst/>
          </a:prstGeom>
        </p:spPr>
        <p:txBody>
          <a:bodyPr>
            <a:noAutofit/>
          </a:bodyPr>
          <a:lstStyle>
            <a:lvl1pPr marL="0" algn="l" defTabSz="914400" rtl="0" eaLnBrk="1" latinLnBrk="0" hangingPunct="1">
              <a:defRPr lang="ru-RU" sz="5000" b="1" kern="1200" dirty="0">
                <a:solidFill>
                  <a:schemeClr val="bg1"/>
                </a:solidFill>
                <a:latin typeface="+mj-lt"/>
                <a:ea typeface="+mn-ea"/>
                <a:cs typeface="Segoe UI" panose="020B0502040204020203" pitchFamily="34" charset="0"/>
              </a:defRPr>
            </a:lvl1pPr>
          </a:lstStyle>
          <a:p>
            <a:r>
              <a:rPr lang="en-US" dirty="0"/>
              <a:t>Header</a:t>
            </a:r>
            <a:br>
              <a:rPr lang="en-US" dirty="0"/>
            </a:br>
            <a:endParaRPr lang="en-US" dirty="0"/>
          </a:p>
        </p:txBody>
      </p:sp>
      <p:sp>
        <p:nvSpPr>
          <p:cNvPr id="14" name="Текст 3">
            <a:extLst>
              <a:ext uri="{FF2B5EF4-FFF2-40B4-BE49-F238E27FC236}">
                <a16:creationId xmlns:a16="http://schemas.microsoft.com/office/drawing/2014/main" id="{7702CAB2-7945-D1CF-6868-C22F33CFE635}"/>
              </a:ext>
            </a:extLst>
          </p:cNvPr>
          <p:cNvSpPr>
            <a:spLocks noGrp="1"/>
          </p:cNvSpPr>
          <p:nvPr>
            <p:ph type="body" sz="quarter" idx="11" hasCustomPrompt="1"/>
          </p:nvPr>
        </p:nvSpPr>
        <p:spPr>
          <a:xfrm>
            <a:off x="541882" y="5885411"/>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bg1"/>
                </a:solidFill>
                <a:latin typeface="+mn-lt"/>
                <a:ea typeface="+mn-ea"/>
                <a:cs typeface="Segoe UI Semilight" panose="020B0402040204020203" pitchFamily="34" charset="0"/>
              </a:defRPr>
            </a:lvl1pPr>
          </a:lstStyle>
          <a:p>
            <a:pPr lvl="0"/>
            <a:r>
              <a:rPr lang="en-US" dirty="0"/>
              <a:t>Month day year</a:t>
            </a:r>
          </a:p>
        </p:txBody>
      </p:sp>
      <p:sp>
        <p:nvSpPr>
          <p:cNvPr id="15" name="Текст 3">
            <a:extLst>
              <a:ext uri="{FF2B5EF4-FFF2-40B4-BE49-F238E27FC236}">
                <a16:creationId xmlns:a16="http://schemas.microsoft.com/office/drawing/2014/main" id="{7702CAB2-7945-D1CF-6868-C22F33CFE635}"/>
              </a:ext>
            </a:extLst>
          </p:cNvPr>
          <p:cNvSpPr>
            <a:spLocks noGrp="1"/>
          </p:cNvSpPr>
          <p:nvPr>
            <p:ph type="body" sz="quarter" idx="12" hasCustomPrompt="1"/>
          </p:nvPr>
        </p:nvSpPr>
        <p:spPr>
          <a:xfrm>
            <a:off x="539912" y="5428405"/>
            <a:ext cx="4711776" cy="377082"/>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b="1" kern="1200" dirty="0">
                <a:solidFill>
                  <a:schemeClr val="bg1"/>
                </a:solidFill>
                <a:latin typeface="+mn-lt"/>
                <a:ea typeface="+mn-ea"/>
                <a:cs typeface="Segoe UI Semilight" panose="020B0402040204020203" pitchFamily="34" charset="0"/>
              </a:defRPr>
            </a:lvl1pPr>
          </a:lstStyle>
          <a:p>
            <a:pPr lvl="0"/>
            <a:r>
              <a:rPr lang="en-US" dirty="0"/>
              <a:t>Speaker name </a:t>
            </a:r>
            <a:endParaRPr lang="ru-RU" dirty="0"/>
          </a:p>
        </p:txBody>
      </p:sp>
    </p:spTree>
    <p:extLst>
      <p:ext uri="{BB962C8B-B14F-4D97-AF65-F5344CB8AC3E}">
        <p14:creationId xmlns:p14="http://schemas.microsoft.com/office/powerpoint/2010/main" val="252550938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bg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20"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chemeClr val="bg1"/>
                </a:solidFill>
                <a:latin typeface="+mj-lt"/>
                <a:ea typeface="+mn-ea"/>
                <a:cs typeface="Segoe UI" panose="020B0502040204020203" pitchFamily="34" charset="0"/>
              </a:defRPr>
            </a:lvl1pPr>
          </a:lstStyle>
          <a:p>
            <a:r>
              <a:rPr lang="en-US" dirty="0"/>
              <a:t>Header</a:t>
            </a:r>
            <a:br>
              <a:rPr lang="en-US" dirty="0"/>
            </a:br>
            <a:endParaRPr lang="ru-RU" dirty="0"/>
          </a:p>
        </p:txBody>
      </p:sp>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7" y="503583"/>
            <a:ext cx="1980000" cy="339429"/>
          </a:xfrm>
          <a:prstGeom prst="rect">
            <a:avLst/>
          </a:prstGeom>
        </p:spPr>
      </p:pic>
      <p:sp>
        <p:nvSpPr>
          <p:cNvPr id="8"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376979996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8"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195679912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8"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236780877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4" name="Рисунок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505308"/>
            <a:ext cx="1980000" cy="339429"/>
          </a:xfrm>
          <a:prstGeom prst="rect">
            <a:avLst/>
          </a:prstGeom>
        </p:spPr>
      </p:pic>
      <p:sp>
        <p:nvSpPr>
          <p:cNvPr id="7" name="Подзаголовок 2"/>
          <p:cNvSpPr>
            <a:spLocks noGrp="1"/>
          </p:cNvSpPr>
          <p:nvPr>
            <p:ph type="subTitle" idx="1" hasCustomPrompt="1"/>
          </p:nvPr>
        </p:nvSpPr>
        <p:spPr>
          <a:xfrm>
            <a:off x="528631" y="2153540"/>
            <a:ext cx="5289073" cy="1700613"/>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Заголовок 1"/>
          <p:cNvSpPr>
            <a:spLocks noGrp="1"/>
          </p:cNvSpPr>
          <p:nvPr>
            <p:ph type="title" hasCustomPrompt="1"/>
          </p:nvPr>
        </p:nvSpPr>
        <p:spPr>
          <a:xfrm>
            <a:off x="528631" y="1110405"/>
            <a:ext cx="5289073" cy="966223"/>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br>
              <a:rPr lang="en-US" dirty="0"/>
            </a:br>
            <a:endParaRPr lang="ru-RU" dirty="0"/>
          </a:p>
        </p:txBody>
      </p:sp>
    </p:spTree>
    <p:extLst>
      <p:ext uri="{BB962C8B-B14F-4D97-AF65-F5344CB8AC3E}">
        <p14:creationId xmlns:p14="http://schemas.microsoft.com/office/powerpoint/2010/main" val="169205264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lide_bullet">
    <p:spTree>
      <p:nvGrpSpPr>
        <p:cNvPr id="1" name=""/>
        <p:cNvGrpSpPr/>
        <p:nvPr/>
      </p:nvGrpSpPr>
      <p:grpSpPr>
        <a:xfrm>
          <a:off x="0" y="0"/>
          <a:ext cx="0" cy="0"/>
          <a:chOff x="0" y="0"/>
          <a:chExt cx="0" cy="0"/>
        </a:xfrm>
      </p:grpSpPr>
      <p:sp>
        <p:nvSpPr>
          <p:cNvPr id="3" name="Текст 7">
            <a:extLst>
              <a:ext uri="{FF2B5EF4-FFF2-40B4-BE49-F238E27FC236}">
                <a16:creationId xmlns:a16="http://schemas.microsoft.com/office/drawing/2014/main" id="{DB6D80C3-BBDC-B415-9481-06026AC52F24}"/>
              </a:ext>
            </a:extLst>
          </p:cNvPr>
          <p:cNvSpPr>
            <a:spLocks noGrp="1"/>
          </p:cNvSpPr>
          <p:nvPr>
            <p:ph type="body" sz="quarter" idx="13" hasCustomPrompt="1"/>
          </p:nvPr>
        </p:nvSpPr>
        <p:spPr>
          <a:xfrm>
            <a:off x="528631" y="1712497"/>
            <a:ext cx="11112507" cy="4324746"/>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mn-lt"/>
                <a:cs typeface="Segoe UI" panose="020B0502040204020203"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mn-lt"/>
                <a:cs typeface="Segoe UI" panose="020B0502040204020203"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mn-lt"/>
                <a:cs typeface="Segoe UI" panose="020B0502040204020203"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mn-lt"/>
                <a:cs typeface="Segoe UI" panose="020B0502040204020203" pitchFamily="34" charset="0"/>
              </a:defRPr>
            </a:lvl4pPr>
            <a:lvl5pPr marL="2057400" indent="-228600">
              <a:buClr>
                <a:schemeClr val="tx1">
                  <a:lumMod val="75000"/>
                  <a:lumOff val="25000"/>
                </a:schemeClr>
              </a:buClr>
              <a:buFont typeface="Wingdings" panose="05000000000000000000" pitchFamily="2" charset="2"/>
              <a:buChar char="§"/>
              <a:defRPr sz="1400">
                <a:solidFill>
                  <a:schemeClr val="tx1">
                    <a:lumMod val="90000"/>
                    <a:lumOff val="10000"/>
                  </a:schemeClr>
                </a:solidFill>
                <a:latin typeface="Segoe UI" panose="020B0502040204020203" pitchFamily="34" charset="0"/>
                <a:cs typeface="Segoe UI" panose="020B0502040204020203" pitchFamily="34" charset="0"/>
              </a:defRPr>
            </a:lvl5pPr>
          </a:lstStyle>
          <a:p>
            <a:r>
              <a:rPr lang="en-US" sz="1800" dirty="0"/>
              <a:t>Bullet 1 level</a:t>
            </a:r>
          </a:p>
          <a:p>
            <a:pPr lvl="1"/>
            <a:r>
              <a:rPr lang="en-US" sz="1600" dirty="0"/>
              <a:t>Bullet 2 level</a:t>
            </a:r>
          </a:p>
          <a:p>
            <a:pPr lvl="2"/>
            <a:r>
              <a:rPr lang="en-US" sz="1400" dirty="0"/>
              <a:t>Bullet 3 level</a:t>
            </a:r>
          </a:p>
          <a:p>
            <a:pPr lvl="3"/>
            <a:r>
              <a:rPr lang="en-US" sz="1200" dirty="0"/>
              <a:t>Bullet 1 level</a:t>
            </a:r>
          </a:p>
        </p:txBody>
      </p:sp>
      <p:sp>
        <p:nvSpPr>
          <p:cNvPr id="8"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9"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0"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Tree>
    <p:extLst>
      <p:ext uri="{BB962C8B-B14F-4D97-AF65-F5344CB8AC3E}">
        <p14:creationId xmlns:p14="http://schemas.microsoft.com/office/powerpoint/2010/main" val="173649659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lide_text">
    <p:spTree>
      <p:nvGrpSpPr>
        <p:cNvPr id="1" name=""/>
        <p:cNvGrpSpPr/>
        <p:nvPr/>
      </p:nvGrpSpPr>
      <p:grpSpPr>
        <a:xfrm>
          <a:off x="0" y="0"/>
          <a:ext cx="0" cy="0"/>
          <a:chOff x="0" y="0"/>
          <a:chExt cx="0" cy="0"/>
        </a:xfrm>
      </p:grpSpPr>
      <p:sp>
        <p:nvSpPr>
          <p:cNvPr id="8" name="Текст 3"/>
          <p:cNvSpPr>
            <a:spLocks noGrp="1"/>
          </p:cNvSpPr>
          <p:nvPr>
            <p:ph type="body" sz="quarter" idx="10" hasCustomPrompt="1"/>
          </p:nvPr>
        </p:nvSpPr>
        <p:spPr>
          <a:xfrm>
            <a:off x="528631" y="1712497"/>
            <a:ext cx="11112508" cy="4192544"/>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600" kern="1200" dirty="0">
                <a:solidFill>
                  <a:schemeClr val="tx1"/>
                </a:solidFill>
                <a:latin typeface="+mn-lt"/>
                <a:ea typeface="+mn-ea"/>
                <a:cs typeface="Segoe UI Semilight" panose="020B0402040204020203" pitchFamily="34" charset="0"/>
              </a:defRPr>
            </a:lvl1pPr>
          </a:lstStyle>
          <a:p>
            <a:pPr lvl="0"/>
            <a:r>
              <a:rPr lang="en-US" dirty="0"/>
              <a:t>Text</a:t>
            </a:r>
          </a:p>
        </p:txBody>
      </p:sp>
      <p:sp>
        <p:nvSpPr>
          <p:cNvPr id="11"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6"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7" name="Подзаголовок 2"/>
          <p:cNvSpPr>
            <a:spLocks noGrp="1"/>
          </p:cNvSpPr>
          <p:nvPr>
            <p:ph type="subTitle" idx="1" hasCustomPrompt="1"/>
          </p:nvPr>
        </p:nvSpPr>
        <p:spPr>
          <a:xfrm>
            <a:off x="528631" y="1089644"/>
            <a:ext cx="11112507"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Tree>
    <p:extLst>
      <p:ext uri="{BB962C8B-B14F-4D97-AF65-F5344CB8AC3E}">
        <p14:creationId xmlns:p14="http://schemas.microsoft.com/office/powerpoint/2010/main" val="107798979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Content_2 subheaders">
    <p:spTree>
      <p:nvGrpSpPr>
        <p:cNvPr id="1" name=""/>
        <p:cNvGrpSpPr/>
        <p:nvPr/>
      </p:nvGrpSpPr>
      <p:grpSpPr>
        <a:xfrm>
          <a:off x="0" y="0"/>
          <a:ext cx="0" cy="0"/>
          <a:chOff x="0" y="0"/>
          <a:chExt cx="0" cy="0"/>
        </a:xfrm>
      </p:grpSpPr>
      <p:sp>
        <p:nvSpPr>
          <p:cNvPr id="7" name="Объект 3"/>
          <p:cNvSpPr>
            <a:spLocks noGrp="1"/>
          </p:cNvSpPr>
          <p:nvPr>
            <p:ph sz="quarter" idx="11" hasCustomPrompt="1"/>
          </p:nvPr>
        </p:nvSpPr>
        <p:spPr>
          <a:xfrm>
            <a:off x="528631" y="1699241"/>
            <a:ext cx="5486579"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8" name="Объект 3"/>
          <p:cNvSpPr>
            <a:spLocks noGrp="1"/>
          </p:cNvSpPr>
          <p:nvPr>
            <p:ph sz="quarter" idx="12" hasCustomPrompt="1"/>
          </p:nvPr>
        </p:nvSpPr>
        <p:spPr>
          <a:xfrm>
            <a:off x="6180464" y="1699241"/>
            <a:ext cx="5460673" cy="4249868"/>
          </a:xfrm>
          <a:prstGeom prst="rect">
            <a:avLst/>
          </a:prstGeom>
        </p:spPr>
        <p:txBody>
          <a:bodyPr/>
          <a:lstStyle>
            <a:lvl1pPr marL="228600" indent="-228600">
              <a:lnSpc>
                <a:spcPct val="100000"/>
              </a:lnSpc>
              <a:spcBef>
                <a:spcPts val="0"/>
              </a:spcBef>
              <a:buClrTx/>
              <a:buFont typeface="Arial" panose="020B0604020202020204" pitchFamily="34" charset="0"/>
              <a:buChar char="•"/>
              <a:defRPr sz="18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100000"/>
              </a:lnSpc>
              <a:spcBef>
                <a:spcPts val="0"/>
              </a:spcBef>
              <a:buClrTx/>
              <a:buFont typeface="Arial" panose="020B0604020202020204" pitchFamily="34" charset="0"/>
              <a:buChar char="•"/>
              <a:defRPr sz="16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100000"/>
              </a:lnSpc>
              <a:spcBef>
                <a:spcPts val="0"/>
              </a:spcBef>
              <a:buClrTx/>
              <a:buFont typeface="Arial" panose="020B0604020202020204" pitchFamily="34" charset="0"/>
              <a:buChar char="•"/>
              <a:defRPr sz="14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100000"/>
              </a:lnSpc>
              <a:spcBef>
                <a:spcPts val="0"/>
              </a:spcBef>
              <a:buClrTx/>
              <a:buFont typeface="Arial" panose="020B0604020202020204" pitchFamily="34" charset="0"/>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828800" indent="0">
              <a:buNone/>
              <a:defRPr/>
            </a:lvl5pPr>
          </a:lstStyle>
          <a:p>
            <a:pPr lvl="0"/>
            <a:r>
              <a:rPr lang="en-US" dirty="0"/>
              <a:t>Content</a:t>
            </a:r>
          </a:p>
          <a:p>
            <a:pPr lvl="1"/>
            <a:r>
              <a:rPr lang="en-US" dirty="0"/>
              <a:t>2 level</a:t>
            </a:r>
          </a:p>
          <a:p>
            <a:pPr lvl="2"/>
            <a:r>
              <a:rPr lang="en-US" dirty="0"/>
              <a:t>3 level</a:t>
            </a:r>
          </a:p>
          <a:p>
            <a:pPr lvl="3"/>
            <a:r>
              <a:rPr lang="en-US" dirty="0"/>
              <a:t>4 level</a:t>
            </a:r>
          </a:p>
        </p:txBody>
      </p:sp>
      <p:sp>
        <p:nvSpPr>
          <p:cNvPr id="12"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sp>
        <p:nvSpPr>
          <p:cNvPr id="9" name="Заголовок 1"/>
          <p:cNvSpPr>
            <a:spLocks noGrp="1"/>
          </p:cNvSpPr>
          <p:nvPr>
            <p:ph type="title" hasCustomPrompt="1"/>
          </p:nvPr>
        </p:nvSpPr>
        <p:spPr>
          <a:xfrm>
            <a:off x="528631" y="447607"/>
            <a:ext cx="11112507" cy="509517"/>
          </a:xfrm>
          <a:prstGeom prst="rect">
            <a:avLst/>
          </a:prstGeom>
        </p:spPr>
        <p:txBody>
          <a:bodyPr>
            <a:noAutofit/>
          </a:bodyPr>
          <a:lstStyle>
            <a:lvl1pPr marL="0" algn="l" defTabSz="914400" rtl="0" eaLnBrk="1" latinLnBrk="0" hangingPunct="1">
              <a:defRPr lang="ru-RU" sz="3200" b="1" kern="1200" dirty="0">
                <a:solidFill>
                  <a:srgbClr val="0B4290"/>
                </a:solidFill>
                <a:latin typeface="+mj-lt"/>
                <a:ea typeface="+mn-ea"/>
                <a:cs typeface="Segoe UI" panose="020B0502040204020203" pitchFamily="34" charset="0"/>
              </a:defRPr>
            </a:lvl1pPr>
          </a:lstStyle>
          <a:p>
            <a:r>
              <a:rPr lang="en-US" dirty="0"/>
              <a:t>Header</a:t>
            </a:r>
            <a:endParaRPr lang="ru-RU" dirty="0"/>
          </a:p>
        </p:txBody>
      </p:sp>
      <p:sp>
        <p:nvSpPr>
          <p:cNvPr id="10" name="Подзаголовок 2"/>
          <p:cNvSpPr>
            <a:spLocks noGrp="1"/>
          </p:cNvSpPr>
          <p:nvPr>
            <p:ph type="subTitle" idx="1" hasCustomPrompt="1"/>
          </p:nvPr>
        </p:nvSpPr>
        <p:spPr>
          <a:xfrm>
            <a:off x="528631" y="1089644"/>
            <a:ext cx="5486579" cy="477077"/>
          </a:xfrm>
          <a:prstGeom prst="rect">
            <a:avLst/>
          </a:prstGeom>
        </p:spPr>
        <p:txBody>
          <a:bodyPr>
            <a:noAutofit/>
          </a:bodyPr>
          <a:lstStyle>
            <a:lvl1pPr marL="0" indent="0" algn="l">
              <a:lnSpc>
                <a:spcPct val="110000"/>
              </a:lnSpc>
              <a:spcAft>
                <a:spcPts val="600"/>
              </a:spcAft>
              <a:buNone/>
              <a:defRPr lang="ru-RU" sz="1800" kern="1200" dirty="0">
                <a:solidFill>
                  <a:schemeClr val="tx1"/>
                </a:solidFill>
                <a:latin typeface="+mn-lt"/>
                <a:ea typeface="+mn-ea"/>
                <a:cs typeface="Segoe UI Semilight" panose="020B04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Subheader</a:t>
            </a:r>
          </a:p>
        </p:txBody>
      </p:sp>
      <p:sp>
        <p:nvSpPr>
          <p:cNvPr id="13" name="Текст 3"/>
          <p:cNvSpPr>
            <a:spLocks noGrp="1"/>
          </p:cNvSpPr>
          <p:nvPr>
            <p:ph type="body" sz="quarter" idx="16" hasCustomPrompt="1"/>
          </p:nvPr>
        </p:nvSpPr>
        <p:spPr>
          <a:xfrm>
            <a:off x="6180465" y="1089644"/>
            <a:ext cx="5460672" cy="47707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lang="ru-RU" sz="1800" kern="1200" dirty="0">
                <a:solidFill>
                  <a:schemeClr val="tx1"/>
                </a:solidFill>
                <a:latin typeface="+mn-lt"/>
                <a:ea typeface="+mn-ea"/>
                <a:cs typeface="Segoe UI Semilight" panose="020B0402040204020203" pitchFamily="34" charset="0"/>
              </a:defRPr>
            </a:lvl1pPr>
          </a:lstStyle>
          <a:p>
            <a:r>
              <a:rPr lang="en-US" dirty="0"/>
              <a:t>Subheader</a:t>
            </a:r>
          </a:p>
        </p:txBody>
      </p:sp>
    </p:spTree>
    <p:extLst>
      <p:ext uri="{BB962C8B-B14F-4D97-AF65-F5344CB8AC3E}">
        <p14:creationId xmlns:p14="http://schemas.microsoft.com/office/powerpoint/2010/main" val="280015008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image" Target="../media/image3.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2.png"/><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pn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image" Target="../media/image3.png"/><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image" Target="../media/image2.png"/><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21" Type="http://schemas.openxmlformats.org/officeDocument/2006/relationships/theme" Target="../theme/theme4.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image" Target="../media/image3.png"/><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image" Target="../media/image2.png"/><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3" Type="http://schemas.openxmlformats.org/officeDocument/2006/relationships/slideLayout" Target="../slideLayouts/slideLayout92.xml"/><Relationship Id="rId21" Type="http://schemas.openxmlformats.org/officeDocument/2006/relationships/slideLayout" Target="../slideLayouts/slideLayout110.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5" Type="http://schemas.openxmlformats.org/officeDocument/2006/relationships/image" Target="../media/image3.png"/><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slideLayout" Target="../slideLayouts/slideLayout109.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24" Type="http://schemas.openxmlformats.org/officeDocument/2006/relationships/image" Target="../media/image2.png"/><Relationship Id="rId5" Type="http://schemas.openxmlformats.org/officeDocument/2006/relationships/slideLayout" Target="../slideLayouts/slideLayout94.xml"/><Relationship Id="rId15" Type="http://schemas.openxmlformats.org/officeDocument/2006/relationships/slideLayout" Target="../slideLayouts/slideLayout104.xml"/><Relationship Id="rId23" Type="http://schemas.openxmlformats.org/officeDocument/2006/relationships/image" Target="../media/image1.png"/><Relationship Id="rId10" Type="http://schemas.openxmlformats.org/officeDocument/2006/relationships/slideLayout" Target="../slideLayouts/slideLayout99.xml"/><Relationship Id="rId19" Type="http://schemas.openxmlformats.org/officeDocument/2006/relationships/slideLayout" Target="../slideLayouts/slideLayout108.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2" name="Рисунок 11"/>
          <p:cNvPicPr>
            <a:picLocks noChangeAspect="1"/>
          </p:cNvPicPr>
          <p:nvPr userDrawn="1"/>
        </p:nvPicPr>
        <p:blipFill rotWithShape="1">
          <a:blip r:embed="rId22" cstate="print">
            <a:extLst>
              <a:ext uri="{28A0092B-C50C-407E-A947-70E740481C1C}">
                <a14:useLocalDpi xmlns:a14="http://schemas.microsoft.com/office/drawing/2010/main" val="0"/>
              </a:ext>
            </a:extLst>
          </a:blip>
          <a:srcRect r="12325"/>
          <a:stretch/>
        </p:blipFill>
        <p:spPr>
          <a:xfrm>
            <a:off x="5650341" y="0"/>
            <a:ext cx="6528960" cy="6087860"/>
          </a:xfrm>
          <a:prstGeom prst="rect">
            <a:avLst/>
          </a:prstGeom>
        </p:spPr>
      </p:pic>
      <p:pic>
        <p:nvPicPr>
          <p:cNvPr id="3" name="Рисунок 2"/>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37140" y="6323299"/>
            <a:ext cx="1989984" cy="323481"/>
          </a:xfrm>
          <a:prstGeom prst="rect">
            <a:avLst/>
          </a:prstGeom>
        </p:spPr>
      </p:pic>
      <p:pic>
        <p:nvPicPr>
          <p:cNvPr id="5" name="Рисунок 4"/>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52452" y="6403520"/>
            <a:ext cx="2775434" cy="163038"/>
          </a:xfrm>
          <a:prstGeom prst="rect">
            <a:avLst/>
          </a:prstGeom>
        </p:spPr>
      </p:pic>
    </p:spTree>
    <p:extLst>
      <p:ext uri="{BB962C8B-B14F-4D97-AF65-F5344CB8AC3E}">
        <p14:creationId xmlns:p14="http://schemas.microsoft.com/office/powerpoint/2010/main" val="4213738216"/>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 id="2147484278" r:id="rId14"/>
    <p:sldLayoutId id="2147484279" r:id="rId15"/>
    <p:sldLayoutId id="2147484280" r:id="rId16"/>
    <p:sldLayoutId id="2147484281" r:id="rId17"/>
    <p:sldLayoutId id="2147484282" r:id="rId18"/>
    <p:sldLayoutId id="2147484283" r:id="rId19"/>
    <p:sldLayoutId id="2147484284" r:id="rId20"/>
  </p:sldLayoutIdLst>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3600" kern="1200">
          <a:solidFill>
            <a:srgbClr val="B01736"/>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p15:clr>
            <a:srgbClr val="F26B43"/>
          </p15:clr>
        </p15:guide>
        <p15:guide id="2" pos="393">
          <p15:clr>
            <a:srgbClr val="F26B43"/>
          </p15:clr>
        </p15:guide>
        <p15:guide id="3" orient="horz" pos="3906">
          <p15:clr>
            <a:srgbClr val="F26B43"/>
          </p15:clr>
        </p15:guide>
        <p15:guide id="4" pos="733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2" name="Рисунок 11"/>
          <p:cNvPicPr>
            <a:picLocks noChangeAspect="1"/>
          </p:cNvPicPr>
          <p:nvPr userDrawn="1"/>
        </p:nvPicPr>
        <p:blipFill rotWithShape="1">
          <a:blip r:embed="rId23" cstate="print">
            <a:extLst>
              <a:ext uri="{28A0092B-C50C-407E-A947-70E740481C1C}">
                <a14:useLocalDpi xmlns:a14="http://schemas.microsoft.com/office/drawing/2010/main" val="0"/>
              </a:ext>
            </a:extLst>
          </a:blip>
          <a:srcRect r="12325"/>
          <a:stretch/>
        </p:blipFill>
        <p:spPr>
          <a:xfrm>
            <a:off x="5650341" y="0"/>
            <a:ext cx="6528960" cy="6087860"/>
          </a:xfrm>
          <a:prstGeom prst="rect">
            <a:avLst/>
          </a:prstGeom>
        </p:spPr>
      </p:pic>
      <p:pic>
        <p:nvPicPr>
          <p:cNvPr id="3" name="Рисунок 2"/>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37140" y="6323299"/>
            <a:ext cx="1989984" cy="323481"/>
          </a:xfrm>
          <a:prstGeom prst="rect">
            <a:avLst/>
          </a:prstGeom>
        </p:spPr>
      </p:pic>
      <p:pic>
        <p:nvPicPr>
          <p:cNvPr id="5" name="Рисунок 4"/>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52452" y="6403520"/>
            <a:ext cx="2775434" cy="163038"/>
          </a:xfrm>
          <a:prstGeom prst="rect">
            <a:avLst/>
          </a:prstGeom>
        </p:spPr>
      </p:pic>
    </p:spTree>
    <p:extLst>
      <p:ext uri="{BB962C8B-B14F-4D97-AF65-F5344CB8AC3E}">
        <p14:creationId xmlns:p14="http://schemas.microsoft.com/office/powerpoint/2010/main" val="1976424181"/>
      </p:ext>
    </p:extLst>
  </p:cSld>
  <p:clrMap bg1="lt1" tx1="dk1" bg2="lt2" tx2="dk2" accent1="accent1" accent2="accent2" accent3="accent3" accent4="accent4" accent5="accent5" accent6="accent6" hlink="hlink" folHlink="folHlink"/>
  <p:sldLayoutIdLst>
    <p:sldLayoutId id="2147484286" r:id="rId1"/>
    <p:sldLayoutId id="2147484287" r:id="rId2"/>
    <p:sldLayoutId id="2147484288" r:id="rId3"/>
    <p:sldLayoutId id="2147484289" r:id="rId4"/>
    <p:sldLayoutId id="2147484290" r:id="rId5"/>
    <p:sldLayoutId id="2147484291" r:id="rId6"/>
    <p:sldLayoutId id="2147484292" r:id="rId7"/>
    <p:sldLayoutId id="2147484293" r:id="rId8"/>
    <p:sldLayoutId id="2147484294" r:id="rId9"/>
    <p:sldLayoutId id="2147484295" r:id="rId10"/>
    <p:sldLayoutId id="2147484296" r:id="rId11"/>
    <p:sldLayoutId id="2147484297" r:id="rId12"/>
    <p:sldLayoutId id="2147484298" r:id="rId13"/>
    <p:sldLayoutId id="2147484299" r:id="rId14"/>
    <p:sldLayoutId id="2147484300" r:id="rId15"/>
    <p:sldLayoutId id="2147484301" r:id="rId16"/>
    <p:sldLayoutId id="2147484302" r:id="rId17"/>
    <p:sldLayoutId id="2147484303" r:id="rId18"/>
    <p:sldLayoutId id="2147484304" r:id="rId19"/>
    <p:sldLayoutId id="2147484305" r:id="rId20"/>
    <p:sldLayoutId id="2147484306" r:id="rId21"/>
  </p:sldLayoutIdLst>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3600" kern="1200">
          <a:solidFill>
            <a:srgbClr val="B01736"/>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p15:clr>
            <a:srgbClr val="F26B43"/>
          </p15:clr>
        </p15:guide>
        <p15:guide id="2" pos="393">
          <p15:clr>
            <a:srgbClr val="F26B43"/>
          </p15:clr>
        </p15:guide>
        <p15:guide id="3" orient="horz" pos="3906">
          <p15:clr>
            <a:srgbClr val="F26B43"/>
          </p15:clr>
        </p15:guide>
        <p15:guide id="4" pos="733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8" name="Рисунок 7"/>
          <p:cNvPicPr>
            <a:picLocks noChangeAspect="1"/>
          </p:cNvPicPr>
          <p:nvPr userDrawn="1"/>
        </p:nvPicPr>
        <p:blipFill rotWithShape="1">
          <a:blip r:embed="rId30" cstate="print">
            <a:extLst>
              <a:ext uri="{28A0092B-C50C-407E-A947-70E740481C1C}">
                <a14:useLocalDpi xmlns:a14="http://schemas.microsoft.com/office/drawing/2010/main" val="0"/>
              </a:ext>
            </a:extLst>
          </a:blip>
          <a:srcRect r="12325"/>
          <a:stretch/>
        </p:blipFill>
        <p:spPr>
          <a:xfrm>
            <a:off x="5650341" y="0"/>
            <a:ext cx="6528960" cy="6087860"/>
          </a:xfrm>
          <a:prstGeom prst="rect">
            <a:avLst/>
          </a:prstGeom>
        </p:spPr>
      </p:pic>
      <p:pic>
        <p:nvPicPr>
          <p:cNvPr id="9" name="Рисунок 8"/>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637140" y="6323299"/>
            <a:ext cx="1989984" cy="323481"/>
          </a:xfrm>
          <a:prstGeom prst="rect">
            <a:avLst/>
          </a:prstGeom>
        </p:spPr>
      </p:pic>
      <p:pic>
        <p:nvPicPr>
          <p:cNvPr id="10" name="Рисунок 9"/>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852452" y="6403520"/>
            <a:ext cx="2775434" cy="163038"/>
          </a:xfrm>
          <a:prstGeom prst="rect">
            <a:avLst/>
          </a:prstGeom>
        </p:spPr>
      </p:pic>
    </p:spTree>
    <p:extLst>
      <p:ext uri="{BB962C8B-B14F-4D97-AF65-F5344CB8AC3E}">
        <p14:creationId xmlns:p14="http://schemas.microsoft.com/office/powerpoint/2010/main" val="4187437531"/>
      </p:ext>
    </p:extLst>
  </p:cSld>
  <p:clrMap bg1="lt1" tx1="dk1" bg2="lt2" tx2="dk2" accent1="accent1" accent2="accent2" accent3="accent3" accent4="accent4" accent5="accent5" accent6="accent6" hlink="hlink" folHlink="folHlink"/>
  <p:sldLayoutIdLst>
    <p:sldLayoutId id="2147484308" r:id="rId1"/>
    <p:sldLayoutId id="2147484309" r:id="rId2"/>
    <p:sldLayoutId id="2147484310" r:id="rId3"/>
    <p:sldLayoutId id="2147484311" r:id="rId4"/>
    <p:sldLayoutId id="2147484312" r:id="rId5"/>
    <p:sldLayoutId id="2147484313" r:id="rId6"/>
    <p:sldLayoutId id="2147484314" r:id="rId7"/>
    <p:sldLayoutId id="2147484315" r:id="rId8"/>
    <p:sldLayoutId id="2147484316" r:id="rId9"/>
    <p:sldLayoutId id="2147484317" r:id="rId10"/>
    <p:sldLayoutId id="2147484318" r:id="rId11"/>
    <p:sldLayoutId id="2147484319" r:id="rId12"/>
    <p:sldLayoutId id="2147484320" r:id="rId13"/>
    <p:sldLayoutId id="2147484321" r:id="rId14"/>
    <p:sldLayoutId id="2147484322" r:id="rId15"/>
    <p:sldLayoutId id="2147484323" r:id="rId16"/>
    <p:sldLayoutId id="2147484324" r:id="rId17"/>
    <p:sldLayoutId id="2147484325" r:id="rId18"/>
    <p:sldLayoutId id="2147484326" r:id="rId19"/>
    <p:sldLayoutId id="2147484327" r:id="rId20"/>
    <p:sldLayoutId id="2147484328" r:id="rId21"/>
    <p:sldLayoutId id="2147484329" r:id="rId22"/>
    <p:sldLayoutId id="2147484330" r:id="rId23"/>
    <p:sldLayoutId id="2147484331" r:id="rId24"/>
    <p:sldLayoutId id="2147484332" r:id="rId25"/>
    <p:sldLayoutId id="2147484333" r:id="rId26"/>
    <p:sldLayoutId id="2147484334" r:id="rId27"/>
    <p:sldLayoutId id="2147484335" r:id="rId2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orient="horz" pos="527">
          <p15:clr>
            <a:srgbClr val="F26B43"/>
          </p15:clr>
        </p15:guide>
        <p15:guide id="3" orient="horz" pos="3906">
          <p15:clr>
            <a:srgbClr val="F26B43"/>
          </p15:clr>
        </p15:guide>
        <p15:guide id="4" pos="733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12" name="Рисунок 11"/>
          <p:cNvPicPr>
            <a:picLocks noChangeAspect="1"/>
          </p:cNvPicPr>
          <p:nvPr userDrawn="1"/>
        </p:nvPicPr>
        <p:blipFill rotWithShape="1">
          <a:blip r:embed="rId22" cstate="print">
            <a:extLst>
              <a:ext uri="{28A0092B-C50C-407E-A947-70E740481C1C}">
                <a14:useLocalDpi xmlns:a14="http://schemas.microsoft.com/office/drawing/2010/main" val="0"/>
              </a:ext>
            </a:extLst>
          </a:blip>
          <a:srcRect/>
          <a:stretch/>
        </p:blipFill>
        <p:spPr>
          <a:xfrm>
            <a:off x="5650341" y="0"/>
            <a:ext cx="6528960" cy="6087860"/>
          </a:xfrm>
          <a:prstGeom prst="rect">
            <a:avLst/>
          </a:prstGeom>
        </p:spPr>
      </p:pic>
      <p:pic>
        <p:nvPicPr>
          <p:cNvPr id="3" name="Рисунок 2"/>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37140" y="6323299"/>
            <a:ext cx="1989984" cy="323481"/>
          </a:xfrm>
          <a:prstGeom prst="rect">
            <a:avLst/>
          </a:prstGeom>
        </p:spPr>
      </p:pic>
      <p:pic>
        <p:nvPicPr>
          <p:cNvPr id="5" name="Рисунок 4"/>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52452" y="6403520"/>
            <a:ext cx="2775434" cy="163038"/>
          </a:xfrm>
          <a:prstGeom prst="rect">
            <a:avLst/>
          </a:prstGeom>
        </p:spPr>
      </p:pic>
    </p:spTree>
    <p:extLst>
      <p:ext uri="{BB962C8B-B14F-4D97-AF65-F5344CB8AC3E}">
        <p14:creationId xmlns:p14="http://schemas.microsoft.com/office/powerpoint/2010/main" val="970171576"/>
      </p:ext>
    </p:extLst>
  </p:cSld>
  <p:clrMap bg1="lt1" tx1="dk1" bg2="lt2" tx2="dk2" accent1="accent1" accent2="accent2" accent3="accent3" accent4="accent4" accent5="accent5" accent6="accent6" hlink="hlink" folHlink="folHlink"/>
  <p:sldLayoutIdLst>
    <p:sldLayoutId id="2147484337" r:id="rId1"/>
    <p:sldLayoutId id="2147484338" r:id="rId2"/>
    <p:sldLayoutId id="2147484339" r:id="rId3"/>
    <p:sldLayoutId id="2147484340" r:id="rId4"/>
    <p:sldLayoutId id="2147484341" r:id="rId5"/>
    <p:sldLayoutId id="2147484342" r:id="rId6"/>
    <p:sldLayoutId id="2147484343" r:id="rId7"/>
    <p:sldLayoutId id="2147484344" r:id="rId8"/>
    <p:sldLayoutId id="2147484345" r:id="rId9"/>
    <p:sldLayoutId id="2147484346" r:id="rId10"/>
    <p:sldLayoutId id="2147484347" r:id="rId11"/>
    <p:sldLayoutId id="2147484348" r:id="rId12"/>
    <p:sldLayoutId id="2147484349" r:id="rId13"/>
    <p:sldLayoutId id="2147484350" r:id="rId14"/>
    <p:sldLayoutId id="2147484351" r:id="rId15"/>
    <p:sldLayoutId id="2147484352" r:id="rId16"/>
    <p:sldLayoutId id="2147484353" r:id="rId17"/>
    <p:sldLayoutId id="2147484354" r:id="rId18"/>
    <p:sldLayoutId id="2147484355" r:id="rId19"/>
    <p:sldLayoutId id="2147484356" r:id="rId20"/>
  </p:sldLayoutIdLst>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hf hdr="0" ftr="0" dt="0"/>
  <p:txStyles>
    <p:titleStyle>
      <a:lvl1pPr algn="l" defTabSz="914400" rtl="0" eaLnBrk="1" latinLnBrk="0" hangingPunct="1">
        <a:lnSpc>
          <a:spcPct val="90000"/>
        </a:lnSpc>
        <a:spcBef>
          <a:spcPct val="0"/>
        </a:spcBef>
        <a:buNone/>
        <a:defRPr sz="3600" kern="1200">
          <a:solidFill>
            <a:srgbClr val="B01736"/>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7">
          <p15:clr>
            <a:srgbClr val="F26B43"/>
          </p15:clr>
        </p15:guide>
        <p15:guide id="2" pos="393">
          <p15:clr>
            <a:srgbClr val="F26B43"/>
          </p15:clr>
        </p15:guide>
        <p15:guide id="3" orient="horz" pos="3906">
          <p15:clr>
            <a:srgbClr val="F26B43"/>
          </p15:clr>
        </p15:guide>
        <p15:guide id="4" pos="733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Номер слайда 5"/>
          <p:cNvSpPr>
            <a:spLocks noGrp="1"/>
          </p:cNvSpPr>
          <p:nvPr>
            <p:ph type="sldNum" sz="quarter" idx="4"/>
          </p:nvPr>
        </p:nvSpPr>
        <p:spPr>
          <a:xfrm>
            <a:off x="11728682" y="6310284"/>
            <a:ext cx="463318" cy="365125"/>
          </a:xfrm>
          <a:prstGeom prst="rect">
            <a:avLst/>
          </a:prstGeom>
        </p:spPr>
        <p:txBody>
          <a:bodyPr/>
          <a:lstStyle>
            <a:lvl1pPr algn="ctr">
              <a:defRPr sz="1400">
                <a:solidFill>
                  <a:schemeClr val="tx1">
                    <a:lumMod val="90000"/>
                    <a:lumOff val="10000"/>
                  </a:schemeClr>
                </a:solidFill>
              </a:defRPr>
            </a:lvl1pPr>
          </a:lstStyle>
          <a:p>
            <a:fld id="{A43DC34B-2CB9-44DA-9C82-2218A0C06077}" type="slidenum">
              <a:rPr lang="ru-RU" smtClean="0"/>
              <a:pPr/>
              <a:t>‹#›</a:t>
            </a:fld>
            <a:endParaRPr lang="ru-RU" dirty="0"/>
          </a:p>
        </p:txBody>
      </p:sp>
      <p:pic>
        <p:nvPicPr>
          <p:cNvPr id="8" name="Рисунок 7"/>
          <p:cNvPicPr>
            <a:picLocks noChangeAspect="1"/>
          </p:cNvPicPr>
          <p:nvPr userDrawn="1"/>
        </p:nvPicPr>
        <p:blipFill rotWithShape="1">
          <a:blip r:embed="rId23" cstate="print">
            <a:extLst>
              <a:ext uri="{28A0092B-C50C-407E-A947-70E740481C1C}">
                <a14:useLocalDpi xmlns:a14="http://schemas.microsoft.com/office/drawing/2010/main" val="0"/>
              </a:ext>
            </a:extLst>
          </a:blip>
          <a:srcRect r="12325"/>
          <a:stretch/>
        </p:blipFill>
        <p:spPr>
          <a:xfrm>
            <a:off x="5650341" y="0"/>
            <a:ext cx="6528960" cy="6087860"/>
          </a:xfrm>
          <a:prstGeom prst="rect">
            <a:avLst/>
          </a:prstGeom>
        </p:spPr>
      </p:pic>
      <p:pic>
        <p:nvPicPr>
          <p:cNvPr id="9" name="Рисунок 8"/>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37140" y="6323299"/>
            <a:ext cx="1989984" cy="323481"/>
          </a:xfrm>
          <a:prstGeom prst="rect">
            <a:avLst/>
          </a:prstGeom>
        </p:spPr>
      </p:pic>
      <p:pic>
        <p:nvPicPr>
          <p:cNvPr id="10" name="Рисунок 9"/>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52452" y="6403520"/>
            <a:ext cx="2775434" cy="163038"/>
          </a:xfrm>
          <a:prstGeom prst="rect">
            <a:avLst/>
          </a:prstGeom>
        </p:spPr>
      </p:pic>
    </p:spTree>
    <p:extLst>
      <p:ext uri="{BB962C8B-B14F-4D97-AF65-F5344CB8AC3E}">
        <p14:creationId xmlns:p14="http://schemas.microsoft.com/office/powerpoint/2010/main" val="3612256415"/>
      </p:ext>
    </p:extLst>
  </p:cSld>
  <p:clrMap bg1="lt1" tx1="dk1" bg2="lt2" tx2="dk2" accent1="accent1" accent2="accent2" accent3="accent3" accent4="accent4" accent5="accent5" accent6="accent6" hlink="hlink" folHlink="folHlink"/>
  <p:sldLayoutIdLst>
    <p:sldLayoutId id="2147484378" r:id="rId1"/>
    <p:sldLayoutId id="2147484379" r:id="rId2"/>
    <p:sldLayoutId id="2147484380" r:id="rId3"/>
    <p:sldLayoutId id="2147484381" r:id="rId4"/>
    <p:sldLayoutId id="2147484382" r:id="rId5"/>
    <p:sldLayoutId id="2147484383" r:id="rId6"/>
    <p:sldLayoutId id="2147484384" r:id="rId7"/>
    <p:sldLayoutId id="2147484385" r:id="rId8"/>
    <p:sldLayoutId id="2147484386" r:id="rId9"/>
    <p:sldLayoutId id="2147484387" r:id="rId10"/>
    <p:sldLayoutId id="2147484388" r:id="rId11"/>
    <p:sldLayoutId id="2147484389" r:id="rId12"/>
    <p:sldLayoutId id="2147484390" r:id="rId13"/>
    <p:sldLayoutId id="2147484391" r:id="rId14"/>
    <p:sldLayoutId id="2147484392" r:id="rId15"/>
    <p:sldLayoutId id="2147484393" r:id="rId16"/>
    <p:sldLayoutId id="2147484394" r:id="rId17"/>
    <p:sldLayoutId id="2147484395" r:id="rId18"/>
    <p:sldLayoutId id="2147484396" r:id="rId19"/>
    <p:sldLayoutId id="2147484397" r:id="rId20"/>
    <p:sldLayoutId id="2147484398"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orient="horz" pos="527">
          <p15:clr>
            <a:srgbClr val="F26B43"/>
          </p15:clr>
        </p15:guide>
        <p15:guide id="3" orient="horz" pos="3906">
          <p15:clr>
            <a:srgbClr val="F26B43"/>
          </p15:clr>
        </p15:guide>
        <p15:guide id="4" pos="733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0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6.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06.xml"/><Relationship Id="rId6" Type="http://schemas.openxmlformats.org/officeDocument/2006/relationships/image" Target="../media/image17.svg"/><Relationship Id="rId11" Type="http://schemas.openxmlformats.org/officeDocument/2006/relationships/image" Target="../media/image22.sv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86.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8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05.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a:extLst>
              <a:ext uri="{FF2B5EF4-FFF2-40B4-BE49-F238E27FC236}">
                <a16:creationId xmlns:a16="http://schemas.microsoft.com/office/drawing/2014/main" id="{E58D7305-DEA9-D148-90B3-B8B9F21A69E8}"/>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3DC34B-2CB9-44DA-9C82-2218A0C06077}" type="slidenum">
              <a:rPr kumimoji="0" lang="ru-RU" sz="1400" b="0" i="0" u="none" strike="noStrike" kern="1200" cap="none" spc="0" normalizeH="0" baseline="0" noProof="0" smtClean="0">
                <a:ln>
                  <a:noFill/>
                </a:ln>
                <a:solidFill>
                  <a:srgbClr val="FFFFFF"/>
                </a:solidFill>
                <a:effectLst/>
                <a:uLnTx/>
                <a:uFillTx/>
                <a:latin typeface="Tahom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ru-RU" sz="1400" b="0" i="0" u="none" strike="noStrike" kern="1200" cap="none" spc="0" normalizeH="0" baseline="0" noProof="0" dirty="0">
              <a:ln>
                <a:noFill/>
              </a:ln>
              <a:solidFill>
                <a:srgbClr val="FFFFFF"/>
              </a:solidFill>
              <a:effectLst/>
              <a:uLnTx/>
              <a:uFillTx/>
              <a:latin typeface="Tahoma"/>
              <a:ea typeface="+mn-ea"/>
              <a:cs typeface="+mn-cs"/>
            </a:endParaRPr>
          </a:p>
        </p:txBody>
      </p:sp>
      <p:sp>
        <p:nvSpPr>
          <p:cNvPr id="6" name="Заголовок 5"/>
          <p:cNvSpPr>
            <a:spLocks noGrp="1"/>
          </p:cNvSpPr>
          <p:nvPr>
            <p:ph type="title"/>
          </p:nvPr>
        </p:nvSpPr>
        <p:spPr>
          <a:xfrm>
            <a:off x="481308" y="1470212"/>
            <a:ext cx="6044998" cy="1390675"/>
          </a:xfrm>
        </p:spPr>
        <p:txBody>
          <a:bodyPr lIns="91440" tIns="45720" rIns="91440" bIns="45720" anchor="t">
            <a:noAutofit/>
          </a:bodyPr>
          <a:lstStyle/>
          <a:p>
            <a:r>
              <a:rPr lang="ru-RU" sz="3200" dirty="0">
                <a:ea typeface="+mj-lt"/>
                <a:cs typeface="+mj-lt"/>
              </a:rPr>
              <a:t>Результаты второго квартала и первой половины 2022 фин. года</a:t>
            </a:r>
            <a:br>
              <a:rPr lang="en-GB" sz="3200" dirty="0">
                <a:ea typeface="+mj-lt"/>
                <a:cs typeface="+mj-lt"/>
              </a:rPr>
            </a:br>
            <a:endParaRPr lang="ru-RU" sz="3200" dirty="0">
              <a:ea typeface="Verdana"/>
            </a:endParaRPr>
          </a:p>
        </p:txBody>
      </p:sp>
      <p:sp>
        <p:nvSpPr>
          <p:cNvPr id="8" name="Текст 7"/>
          <p:cNvSpPr>
            <a:spLocks noGrp="1"/>
          </p:cNvSpPr>
          <p:nvPr>
            <p:ph type="body" sz="quarter" idx="11"/>
          </p:nvPr>
        </p:nvSpPr>
        <p:spPr/>
        <p:txBody>
          <a:bodyPr lIns="91440" tIns="45720" rIns="91440" bIns="45720" anchor="t">
            <a:noAutofit/>
          </a:bodyPr>
          <a:lstStyle/>
          <a:p>
            <a:r>
              <a:rPr lang="ru-RU" dirty="0">
                <a:ea typeface="Tahoma"/>
                <a:cs typeface="Segoe UI Semilight"/>
              </a:rPr>
              <a:t>2</a:t>
            </a:r>
            <a:r>
              <a:rPr lang="en-GB" dirty="0">
                <a:ea typeface="Tahoma"/>
                <a:cs typeface="Segoe UI Semilight"/>
              </a:rPr>
              <a:t>9</a:t>
            </a:r>
            <a:r>
              <a:rPr lang="ru-RU" dirty="0">
                <a:ea typeface="Tahoma"/>
                <a:cs typeface="Segoe UI Semilight"/>
              </a:rPr>
              <a:t> ноября 2022</a:t>
            </a:r>
            <a:endParaRPr lang="ru-RU" dirty="0"/>
          </a:p>
        </p:txBody>
      </p:sp>
      <p:sp>
        <p:nvSpPr>
          <p:cNvPr id="3" name="Rectangle 2">
            <a:extLst>
              <a:ext uri="{FF2B5EF4-FFF2-40B4-BE49-F238E27FC236}">
                <a16:creationId xmlns:a16="http://schemas.microsoft.com/office/drawing/2014/main" id="{3D95995B-790E-46C3-9CAB-E38A90E9FDEF}"/>
              </a:ext>
            </a:extLst>
          </p:cNvPr>
          <p:cNvSpPr/>
          <p:nvPr/>
        </p:nvSpPr>
        <p:spPr>
          <a:xfrm>
            <a:off x="481308" y="5049234"/>
            <a:ext cx="5720081" cy="338554"/>
          </a:xfrm>
          <a:prstGeom prst="rect">
            <a:avLst/>
          </a:prstGeom>
        </p:spPr>
        <p:txBody>
          <a:bodyPr wrap="square">
            <a:spAutoFit/>
          </a:bodyPr>
          <a:lstStyle/>
          <a:p>
            <a:pPr lvl="0"/>
            <a:r>
              <a:rPr lang="ru-RU" sz="1600" b="1" dirty="0">
                <a:solidFill>
                  <a:srgbClr val="FFFFFF"/>
                </a:solidFill>
                <a:ea typeface="Tahoma"/>
                <a:cs typeface="Tahoma"/>
              </a:rPr>
              <a:t>Сергей Черноволенко, С</a:t>
            </a:r>
            <a:r>
              <a:rPr lang="en-US" sz="1600" b="1" dirty="0">
                <a:solidFill>
                  <a:srgbClr val="FFFFFF"/>
                </a:solidFill>
                <a:ea typeface="Tahoma"/>
                <a:cs typeface="Tahoma"/>
              </a:rPr>
              <a:t>EO </a:t>
            </a:r>
            <a:r>
              <a:rPr lang="en-US" sz="1600" b="1" dirty="0" err="1">
                <a:solidFill>
                  <a:srgbClr val="FFFFFF"/>
                </a:solidFill>
                <a:ea typeface="Tahoma"/>
                <a:cs typeface="Tahoma"/>
              </a:rPr>
              <a:t>Noventiq</a:t>
            </a:r>
            <a:endParaRPr lang="en-GB" sz="500" b="1" dirty="0">
              <a:solidFill>
                <a:srgbClr val="FFFFFF"/>
              </a:solidFill>
              <a:ea typeface="Tahoma"/>
              <a:cs typeface="Tahoma"/>
            </a:endParaRPr>
          </a:p>
        </p:txBody>
      </p:sp>
    </p:spTree>
    <p:extLst>
      <p:ext uri="{BB962C8B-B14F-4D97-AF65-F5344CB8AC3E}">
        <p14:creationId xmlns:p14="http://schemas.microsoft.com/office/powerpoint/2010/main" val="2292010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 name="Диаграмма 121"/>
          <p:cNvGraphicFramePr>
            <a:graphicFrameLocks/>
          </p:cNvGraphicFramePr>
          <p:nvPr>
            <p:extLst>
              <p:ext uri="{D42A27DB-BD31-4B8C-83A1-F6EECF244321}">
                <p14:modId xmlns:p14="http://schemas.microsoft.com/office/powerpoint/2010/main" val="668434766"/>
              </p:ext>
            </p:extLst>
          </p:nvPr>
        </p:nvGraphicFramePr>
        <p:xfrm>
          <a:off x="5711757" y="3924850"/>
          <a:ext cx="4006800" cy="284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1" name="Диаграмма 120"/>
          <p:cNvGraphicFramePr>
            <a:graphicFrameLocks/>
          </p:cNvGraphicFramePr>
          <p:nvPr>
            <p:extLst>
              <p:ext uri="{D42A27DB-BD31-4B8C-83A1-F6EECF244321}">
                <p14:modId xmlns:p14="http://schemas.microsoft.com/office/powerpoint/2010/main" val="3823152384"/>
              </p:ext>
            </p:extLst>
          </p:nvPr>
        </p:nvGraphicFramePr>
        <p:xfrm>
          <a:off x="-149093" y="3895336"/>
          <a:ext cx="4006800" cy="284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0" name="Диаграмма 119"/>
          <p:cNvGraphicFramePr>
            <a:graphicFrameLocks/>
          </p:cNvGraphicFramePr>
          <p:nvPr>
            <p:extLst>
              <p:ext uri="{D42A27DB-BD31-4B8C-83A1-F6EECF244321}">
                <p14:modId xmlns:p14="http://schemas.microsoft.com/office/powerpoint/2010/main" val="1796542355"/>
              </p:ext>
            </p:extLst>
          </p:nvPr>
        </p:nvGraphicFramePr>
        <p:xfrm>
          <a:off x="-109655" y="1330776"/>
          <a:ext cx="4008266" cy="2845027"/>
        </p:xfrm>
        <a:graphic>
          <a:graphicData uri="http://schemas.openxmlformats.org/drawingml/2006/chart">
            <c:chart xmlns:c="http://schemas.openxmlformats.org/drawingml/2006/chart" xmlns:r="http://schemas.openxmlformats.org/officeDocument/2006/relationships" r:id="rId4"/>
          </a:graphicData>
        </a:graphic>
      </p:graphicFrame>
      <p:grpSp>
        <p:nvGrpSpPr>
          <p:cNvPr id="53" name="Group 52">
            <a:extLst>
              <a:ext uri="{FF2B5EF4-FFF2-40B4-BE49-F238E27FC236}">
                <a16:creationId xmlns:a16="http://schemas.microsoft.com/office/drawing/2014/main" id="{8183E9F9-F26F-445A-8E02-F72F41E86250}"/>
              </a:ext>
            </a:extLst>
          </p:cNvPr>
          <p:cNvGrpSpPr/>
          <p:nvPr/>
        </p:nvGrpSpPr>
        <p:grpSpPr>
          <a:xfrm>
            <a:off x="9043904" y="1433736"/>
            <a:ext cx="2719413" cy="4545790"/>
            <a:chOff x="15701799" y="2397524"/>
            <a:chExt cx="4484827" cy="7496870"/>
          </a:xfrm>
        </p:grpSpPr>
        <p:sp>
          <p:nvSpPr>
            <p:cNvPr id="54" name="Flowchart: Data 4">
              <a:extLst>
                <a:ext uri="{FF2B5EF4-FFF2-40B4-BE49-F238E27FC236}">
                  <a16:creationId xmlns:a16="http://schemas.microsoft.com/office/drawing/2014/main" id="{251544C1-5162-4C55-A3DB-3BFA60D95D8A}"/>
                </a:ext>
              </a:extLst>
            </p:cNvPr>
            <p:cNvSpPr/>
            <p:nvPr/>
          </p:nvSpPr>
          <p:spPr>
            <a:xfrm flipV="1">
              <a:off x="15958679" y="6329629"/>
              <a:ext cx="4057201" cy="3564765"/>
            </a:xfrm>
            <a:prstGeom prst="rect">
              <a:avLst/>
            </a:prstGeom>
            <a:solidFill>
              <a:sysClr val="window" lastClr="FFFFFF">
                <a:lumMod val="95000"/>
                <a:alpha val="35000"/>
              </a:sysClr>
            </a:solidFill>
            <a:ln w="508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AF1736"/>
                </a:solidFill>
                <a:effectLst/>
                <a:uLnTx/>
                <a:uFillTx/>
                <a:latin typeface="Segoe UI" panose="020B0502040204020203" pitchFamily="34" charset="0"/>
                <a:ea typeface="+mn-ea"/>
                <a:cs typeface="+mn-cs"/>
              </a:endParaRPr>
            </a:p>
          </p:txBody>
        </p:sp>
        <p:sp>
          <p:nvSpPr>
            <p:cNvPr id="55" name="Rectangle 54">
              <a:extLst>
                <a:ext uri="{FF2B5EF4-FFF2-40B4-BE49-F238E27FC236}">
                  <a16:creationId xmlns:a16="http://schemas.microsoft.com/office/drawing/2014/main" id="{C1904BCC-B024-41D2-879A-FE6FA8DBDA30}"/>
                </a:ext>
              </a:extLst>
            </p:cNvPr>
            <p:cNvSpPr/>
            <p:nvPr/>
          </p:nvSpPr>
          <p:spPr>
            <a:xfrm>
              <a:off x="15701799" y="2397524"/>
              <a:ext cx="4476712" cy="484753"/>
            </a:xfrm>
            <a:prstGeom prst="rect">
              <a:avLst/>
            </a:prstGeom>
            <a:noFill/>
            <a:ln w="19050" cap="flat" cmpd="sng" algn="ctr">
              <a:noFill/>
              <a:prstDash val="solid"/>
              <a:miter lim="800000"/>
            </a:ln>
            <a:effectLst/>
          </p:spPr>
          <p:txBody>
            <a:bodyPr lIns="0" tIns="0" rIns="0" b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GB" sz="1213" b="1" i="0" u="none" strike="noStrike" kern="0" cap="none" spc="0" normalizeH="0" baseline="30000" noProof="0" dirty="0">
                <a:ln>
                  <a:noFill/>
                </a:ln>
                <a:solidFill>
                  <a:srgbClr val="404040"/>
                </a:solidFill>
                <a:effectLst/>
                <a:uLnTx/>
                <a:uFillTx/>
                <a:latin typeface="Segoe UI Semibold" panose="020B0702040204020203" pitchFamily="34" charset="0"/>
                <a:ea typeface="+mn-ea"/>
                <a:cs typeface="Segoe UI Semibold" panose="020B0702040204020203" pitchFamily="34" charset="0"/>
              </a:endParaRPr>
            </a:p>
          </p:txBody>
        </p:sp>
        <p:sp>
          <p:nvSpPr>
            <p:cNvPr id="56" name="Rectangle 55">
              <a:extLst>
                <a:ext uri="{FF2B5EF4-FFF2-40B4-BE49-F238E27FC236}">
                  <a16:creationId xmlns:a16="http://schemas.microsoft.com/office/drawing/2014/main" id="{475B652D-B77D-4909-8BF1-458D1F92B447}"/>
                </a:ext>
              </a:extLst>
            </p:cNvPr>
            <p:cNvSpPr/>
            <p:nvPr/>
          </p:nvSpPr>
          <p:spPr>
            <a:xfrm>
              <a:off x="15737675" y="6603955"/>
              <a:ext cx="4448951" cy="484753"/>
            </a:xfrm>
            <a:prstGeom prst="rect">
              <a:avLst/>
            </a:prstGeom>
            <a:noFill/>
            <a:ln w="19050" cap="flat" cmpd="sng" algn="ctr">
              <a:noFill/>
              <a:prstDash val="solid"/>
              <a:miter lim="800000"/>
            </a:ln>
            <a:effectLst/>
          </p:spPr>
          <p:txBody>
            <a:bodyPr lIns="0" tIns="0" rIns="0" b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Рост</a:t>
              </a:r>
              <a:r>
                <a:rPr kumimoji="0" lang="en-GB"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в 1П 2022 фин. года к </a:t>
              </a:r>
              <a:b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b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1П 2021 фин. года</a:t>
              </a:r>
              <a:endParaRPr kumimoji="0" lang="en-GB" sz="1200" b="1" i="0" u="none" strike="noStrike" kern="0" cap="none" spc="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grpSp>
      <p:sp>
        <p:nvSpPr>
          <p:cNvPr id="57" name="Flowchart: Data 4">
            <a:extLst>
              <a:ext uri="{FF2B5EF4-FFF2-40B4-BE49-F238E27FC236}">
                <a16:creationId xmlns:a16="http://schemas.microsoft.com/office/drawing/2014/main" id="{E8A11E0C-8C43-45EF-8FAE-3F929D3642AC}"/>
              </a:ext>
            </a:extLst>
          </p:cNvPr>
          <p:cNvSpPr/>
          <p:nvPr/>
        </p:nvSpPr>
        <p:spPr>
          <a:xfrm flipV="1">
            <a:off x="3550057" y="1436504"/>
            <a:ext cx="2459110" cy="1896186"/>
          </a:xfrm>
          <a:prstGeom prst="rect">
            <a:avLst/>
          </a:prstGeom>
          <a:solidFill>
            <a:sysClr val="window" lastClr="FFFFFF">
              <a:lumMod val="95000"/>
              <a:alpha val="35000"/>
            </a:sysClr>
          </a:solidFill>
          <a:ln w="508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dirty="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58" name="Rectangle 57">
            <a:extLst>
              <a:ext uri="{FF2B5EF4-FFF2-40B4-BE49-F238E27FC236}">
                <a16:creationId xmlns:a16="http://schemas.microsoft.com/office/drawing/2014/main" id="{44BD52E8-136D-434B-93C0-B4798F94445F}"/>
              </a:ext>
            </a:extLst>
          </p:cNvPr>
          <p:cNvSpPr/>
          <p:nvPr/>
        </p:nvSpPr>
        <p:spPr>
          <a:xfrm>
            <a:off x="3685704" y="26861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dirty="0" err="1">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RoE</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59" name="Rectangle 58">
            <a:extLst>
              <a:ext uri="{FF2B5EF4-FFF2-40B4-BE49-F238E27FC236}">
                <a16:creationId xmlns:a16="http://schemas.microsoft.com/office/drawing/2014/main" id="{DC7B3A37-CFD8-42FB-A26E-8CD2A4E9ABE4}"/>
              </a:ext>
            </a:extLst>
          </p:cNvPr>
          <p:cNvSpPr/>
          <p:nvPr/>
        </p:nvSpPr>
        <p:spPr>
          <a:xfrm>
            <a:off x="3685704" y="2998031"/>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EMEA</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0" name="Flowchart: Data 4">
            <a:extLst>
              <a:ext uri="{FF2B5EF4-FFF2-40B4-BE49-F238E27FC236}">
                <a16:creationId xmlns:a16="http://schemas.microsoft.com/office/drawing/2014/main" id="{3E9596A7-095F-483F-AA3E-B015B9A4A43B}"/>
              </a:ext>
            </a:extLst>
          </p:cNvPr>
          <p:cNvSpPr/>
          <p:nvPr/>
        </p:nvSpPr>
        <p:spPr>
          <a:xfrm flipV="1">
            <a:off x="3550057" y="3895336"/>
            <a:ext cx="2459110" cy="2082563"/>
          </a:xfrm>
          <a:prstGeom prst="rect">
            <a:avLst/>
          </a:prstGeom>
          <a:solidFill>
            <a:sysClr val="window" lastClr="FFFFFF">
              <a:lumMod val="95000"/>
              <a:alpha val="35000"/>
            </a:sysClr>
          </a:solidFill>
          <a:ln w="508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GB" sz="1800" b="1"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61" name="Rectangle 60">
            <a:extLst>
              <a:ext uri="{FF2B5EF4-FFF2-40B4-BE49-F238E27FC236}">
                <a16:creationId xmlns:a16="http://schemas.microsoft.com/office/drawing/2014/main" id="{02F8189A-F01C-4B6E-AD7D-C996EEE7B398}"/>
              </a:ext>
            </a:extLst>
          </p:cNvPr>
          <p:cNvSpPr/>
          <p:nvPr/>
        </p:nvSpPr>
        <p:spPr>
          <a:xfrm>
            <a:off x="3422365" y="1434346"/>
            <a:ext cx="2714492" cy="293935"/>
          </a:xfrm>
          <a:prstGeom prst="rect">
            <a:avLst/>
          </a:prstGeom>
          <a:noFill/>
          <a:ln w="19050" cap="flat" cmpd="sng" algn="ctr">
            <a:noFill/>
            <a:prstDash val="solid"/>
            <a:miter lim="800000"/>
          </a:ln>
          <a:effectLst/>
        </p:spPr>
        <p:txBody>
          <a:bodyPr lIns="0" tIns="0" rIns="0" b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ru-RU" sz="1213"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Рост</a:t>
            </a:r>
            <a:r>
              <a:rPr kumimoji="0" lang="en-GB" sz="1213"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kumimoji="0" lang="ru-RU" sz="1213"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в 1П 2022 фин. года к</a:t>
            </a:r>
            <a:br>
              <a:rPr kumimoji="0" lang="ru-RU" sz="1213"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br>
            <a:r>
              <a:rPr kumimoji="0" lang="ru-RU" sz="1213"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1П 2021 фин. года</a:t>
            </a:r>
            <a:endParaRPr kumimoji="0" lang="en-GB" sz="1213" b="1" i="0" u="none" strike="noStrike" kern="0" cap="none" spc="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2" name="Rectangle 14">
            <a:extLst>
              <a:ext uri="{FF2B5EF4-FFF2-40B4-BE49-F238E27FC236}">
                <a16:creationId xmlns:a16="http://schemas.microsoft.com/office/drawing/2014/main" id="{A272AE3A-3B5B-4765-854A-A1FEC30E0BF5}"/>
              </a:ext>
            </a:extLst>
          </p:cNvPr>
          <p:cNvSpPr/>
          <p:nvPr/>
        </p:nvSpPr>
        <p:spPr>
          <a:xfrm>
            <a:off x="587374" y="1218439"/>
            <a:ext cx="4326867" cy="338554"/>
          </a:xfrm>
          <a:prstGeom prst="rect">
            <a:avLst/>
          </a:prstGeom>
        </p:spPr>
        <p:txBody>
          <a:bodyPr wrap="square" lIns="0">
            <a:spAutoFit/>
          </a:bodyPr>
          <a:lstStyle/>
          <a:p>
            <a:pPr defTabSz="914292">
              <a:defRPr/>
            </a:pPr>
            <a:r>
              <a:rPr lang="ru-RU" sz="1600" b="1" dirty="0">
                <a:solidFill>
                  <a:prstClr val="black">
                    <a:lumMod val="75000"/>
                    <a:lumOff val="25000"/>
                  </a:prstClr>
                </a:solidFill>
                <a:latin typeface="Segoe UI Semibold"/>
                <a:ea typeface="MS PGothic"/>
                <a:cs typeface="Segoe UI" panose="020B0502040204020203" pitchFamily="34" charset="0"/>
              </a:rPr>
              <a:t>По регионам</a:t>
            </a:r>
            <a:endParaRPr lang="ru-RU" sz="1600" b="1" baseline="30000" dirty="0">
              <a:solidFill>
                <a:prstClr val="black">
                  <a:lumMod val="75000"/>
                  <a:lumOff val="25000"/>
                </a:prstClr>
              </a:solidFill>
              <a:latin typeface="Segoe UI Semibold"/>
              <a:ea typeface="MS PGothic"/>
            </a:endParaRPr>
          </a:p>
        </p:txBody>
      </p:sp>
      <p:sp>
        <p:nvSpPr>
          <p:cNvPr id="63" name="Rectangle 62">
            <a:extLst>
              <a:ext uri="{FF2B5EF4-FFF2-40B4-BE49-F238E27FC236}">
                <a16:creationId xmlns:a16="http://schemas.microsoft.com/office/drawing/2014/main" id="{BA0941CB-5FA4-448A-AF37-DE6E2A8D7E6D}"/>
              </a:ext>
            </a:extLst>
          </p:cNvPr>
          <p:cNvSpPr/>
          <p:nvPr/>
        </p:nvSpPr>
        <p:spPr>
          <a:xfrm>
            <a:off x="4776594" y="1744449"/>
            <a:ext cx="1080446" cy="218549"/>
          </a:xfrm>
          <a:prstGeom prst="rect">
            <a:avLst/>
          </a:prstGeom>
          <a:noFill/>
          <a:ln w="19050" cap="flat" cmpd="sng" algn="ctr">
            <a:noFill/>
            <a:prstDash val="solid"/>
            <a:miter lim="800000"/>
          </a:ln>
          <a:effectLst/>
        </p:spPr>
        <p:txBody>
          <a:bodyPr lIns="0" tIns="0" rIns="0" b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ru-RU" sz="1000" b="1" kern="0" spc="-10" dirty="0">
                <a:solidFill>
                  <a:srgbClr val="262626">
                    <a:lumMod val="90000"/>
                    <a:lumOff val="10000"/>
                  </a:srgbClr>
                </a:solidFill>
                <a:latin typeface="Segoe UI Semibold" panose="020B0702040204020203" pitchFamily="34" charset="0"/>
                <a:cs typeface="Segoe UI Semibold" panose="020B0702040204020203" pitchFamily="34" charset="0"/>
              </a:rPr>
              <a:t>В валюте отчётности</a:t>
            </a:r>
            <a:endParaRPr kumimoji="0" lang="en-GB" sz="1000" b="1" i="0" u="none" strike="noStrike" kern="0" cap="none" spc="-1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4" name="Rectangle 63">
            <a:extLst>
              <a:ext uri="{FF2B5EF4-FFF2-40B4-BE49-F238E27FC236}">
                <a16:creationId xmlns:a16="http://schemas.microsoft.com/office/drawing/2014/main" id="{83862073-0140-4F13-A65E-0C500DBEE472}"/>
              </a:ext>
            </a:extLst>
          </p:cNvPr>
          <p:cNvSpPr/>
          <p:nvPr/>
        </p:nvSpPr>
        <p:spPr>
          <a:xfrm>
            <a:off x="3430782" y="3981522"/>
            <a:ext cx="2697659" cy="293935"/>
          </a:xfrm>
          <a:prstGeom prst="rect">
            <a:avLst/>
          </a:prstGeom>
          <a:noFill/>
          <a:ln w="19050" cap="flat" cmpd="sng" algn="ctr">
            <a:noFill/>
            <a:prstDash val="solid"/>
            <a:miter lim="800000"/>
          </a:ln>
          <a:effectLst/>
        </p:spPr>
        <p:txBody>
          <a:bodyPr lIns="0" tIns="0" rIns="0" b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Рост</a:t>
            </a:r>
            <a:r>
              <a:rPr kumimoji="0" lang="en-GB"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в 1П 2022 фин. года к</a:t>
            </a:r>
            <a:b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br>
            <a:r>
              <a:rPr kumimoji="0" lang="ru-RU" sz="12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1П 2021 фин. года</a:t>
            </a:r>
            <a:endParaRPr kumimoji="0" lang="en-GB" sz="1200" b="1" i="0" u="none" strike="noStrike" kern="0" cap="none" spc="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5" name="Rectangle: Diagonal Corners Snipped 64">
            <a:extLst>
              <a:ext uri="{FF2B5EF4-FFF2-40B4-BE49-F238E27FC236}">
                <a16:creationId xmlns:a16="http://schemas.microsoft.com/office/drawing/2014/main" id="{14F9A42A-8C50-4455-8647-FB6DBC2E03BD}"/>
              </a:ext>
            </a:extLst>
          </p:cNvPr>
          <p:cNvSpPr/>
          <p:nvPr/>
        </p:nvSpPr>
        <p:spPr>
          <a:xfrm>
            <a:off x="4776594" y="2686132"/>
            <a:ext cx="1080446" cy="237710"/>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35</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6" name="Rectangle 65">
            <a:extLst>
              <a:ext uri="{FF2B5EF4-FFF2-40B4-BE49-F238E27FC236}">
                <a16:creationId xmlns:a16="http://schemas.microsoft.com/office/drawing/2014/main" id="{B6B752CC-63FF-4C63-A3BA-DD61EDF20679}"/>
              </a:ext>
            </a:extLst>
          </p:cNvPr>
          <p:cNvSpPr/>
          <p:nvPr/>
        </p:nvSpPr>
        <p:spPr>
          <a:xfrm>
            <a:off x="3685704" y="26861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dirty="0" err="1">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RoE</a:t>
            </a:r>
            <a:r>
              <a:rPr kumimoji="0" lang="en-GB"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US" sz="900" b="1" i="0" u="none" strike="noStrike" kern="0" cap="none" spc="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7" name="Rectangle 66">
            <a:extLst>
              <a:ext uri="{FF2B5EF4-FFF2-40B4-BE49-F238E27FC236}">
                <a16:creationId xmlns:a16="http://schemas.microsoft.com/office/drawing/2014/main" id="{95076F5E-AE21-4DB8-8561-82EB714FDB74}"/>
              </a:ext>
            </a:extLst>
          </p:cNvPr>
          <p:cNvSpPr/>
          <p:nvPr/>
        </p:nvSpPr>
        <p:spPr>
          <a:xfrm>
            <a:off x="3685704" y="2998031"/>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EMEA</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68" name="Rectangle: Diagonal Corners Snipped 67">
            <a:extLst>
              <a:ext uri="{FF2B5EF4-FFF2-40B4-BE49-F238E27FC236}">
                <a16:creationId xmlns:a16="http://schemas.microsoft.com/office/drawing/2014/main" id="{EA369394-BDF8-44F6-B3C7-DFA7B6DBBFED}"/>
              </a:ext>
            </a:extLst>
          </p:cNvPr>
          <p:cNvSpPr/>
          <p:nvPr/>
        </p:nvSpPr>
        <p:spPr>
          <a:xfrm>
            <a:off x="4776594" y="2998031"/>
            <a:ext cx="1080446" cy="237710"/>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ru-RU" sz="1050" b="1" kern="0" dirty="0">
                <a:solidFill>
                  <a:srgbClr val="262626">
                    <a:lumMod val="90000"/>
                    <a:lumOff val="10000"/>
                  </a:srgbClr>
                </a:solidFill>
                <a:latin typeface="Segoe UI Semibold" panose="020B0702040204020203" pitchFamily="34" charset="0"/>
                <a:cs typeface="Segoe UI Semibold" panose="020B0702040204020203" pitchFamily="34" charset="0"/>
              </a:rPr>
              <a:t>37</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69" name="Rectangle 68">
            <a:extLst>
              <a:ext uri="{FF2B5EF4-FFF2-40B4-BE49-F238E27FC236}">
                <a16:creationId xmlns:a16="http://schemas.microsoft.com/office/drawing/2014/main" id="{B0532FB9-6619-4CA5-B678-F838D576AF07}"/>
              </a:ext>
            </a:extLst>
          </p:cNvPr>
          <p:cNvSpPr/>
          <p:nvPr/>
        </p:nvSpPr>
        <p:spPr>
          <a:xfrm>
            <a:off x="3760955" y="3078539"/>
            <a:ext cx="76696" cy="76696"/>
          </a:xfrm>
          <a:prstGeom prst="rect">
            <a:avLst/>
          </a:prstGeom>
          <a:solidFill>
            <a:srgbClr val="66A9D9"/>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70" name="Rectangle 69">
            <a:extLst>
              <a:ext uri="{FF2B5EF4-FFF2-40B4-BE49-F238E27FC236}">
                <a16:creationId xmlns:a16="http://schemas.microsoft.com/office/drawing/2014/main" id="{854019F5-D369-4AA1-BB75-73039116DB3E}"/>
              </a:ext>
            </a:extLst>
          </p:cNvPr>
          <p:cNvSpPr/>
          <p:nvPr/>
        </p:nvSpPr>
        <p:spPr>
          <a:xfrm>
            <a:off x="3760955" y="2766640"/>
            <a:ext cx="76696" cy="76696"/>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72" name="Rectangle 71">
            <a:extLst>
              <a:ext uri="{FF2B5EF4-FFF2-40B4-BE49-F238E27FC236}">
                <a16:creationId xmlns:a16="http://schemas.microsoft.com/office/drawing/2014/main" id="{A99A2501-AEF2-4BAD-95C2-CFABC5992A4A}"/>
              </a:ext>
            </a:extLst>
          </p:cNvPr>
          <p:cNvSpPr/>
          <p:nvPr/>
        </p:nvSpPr>
        <p:spPr>
          <a:xfrm>
            <a:off x="3685704" y="20623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APAC</a:t>
            </a:r>
          </a:p>
        </p:txBody>
      </p:sp>
      <p:sp>
        <p:nvSpPr>
          <p:cNvPr id="73" name="Rectangle 72">
            <a:extLst>
              <a:ext uri="{FF2B5EF4-FFF2-40B4-BE49-F238E27FC236}">
                <a16:creationId xmlns:a16="http://schemas.microsoft.com/office/drawing/2014/main" id="{BE273174-F98A-46BA-BF3E-421188C43FC8}"/>
              </a:ext>
            </a:extLst>
          </p:cNvPr>
          <p:cNvSpPr/>
          <p:nvPr/>
        </p:nvSpPr>
        <p:spPr>
          <a:xfrm>
            <a:off x="3685704" y="23742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L</a:t>
            </a: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atAm</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75" name="Rectangle: Diagonal Corners Snipped 74">
            <a:extLst>
              <a:ext uri="{FF2B5EF4-FFF2-40B4-BE49-F238E27FC236}">
                <a16:creationId xmlns:a16="http://schemas.microsoft.com/office/drawing/2014/main" id="{7E8D13D9-32C8-484F-846F-FE1901EED7A3}"/>
              </a:ext>
            </a:extLst>
          </p:cNvPr>
          <p:cNvSpPr/>
          <p:nvPr/>
        </p:nvSpPr>
        <p:spPr>
          <a:xfrm>
            <a:off x="4776594" y="2062332"/>
            <a:ext cx="1080446" cy="237710"/>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33</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76" name="Rectangle: Diagonal Corners Snipped 75">
            <a:extLst>
              <a:ext uri="{FF2B5EF4-FFF2-40B4-BE49-F238E27FC236}">
                <a16:creationId xmlns:a16="http://schemas.microsoft.com/office/drawing/2014/main" id="{A5F26476-87A1-4BD9-842E-0F48C6C69A08}"/>
              </a:ext>
            </a:extLst>
          </p:cNvPr>
          <p:cNvSpPr/>
          <p:nvPr/>
        </p:nvSpPr>
        <p:spPr>
          <a:xfrm>
            <a:off x="4776594" y="2374232"/>
            <a:ext cx="1080446" cy="237710"/>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26</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78" name="Rectangle 77">
            <a:extLst>
              <a:ext uri="{FF2B5EF4-FFF2-40B4-BE49-F238E27FC236}">
                <a16:creationId xmlns:a16="http://schemas.microsoft.com/office/drawing/2014/main" id="{91ECDCA5-2521-49DD-A6B5-F9EAD57AF61A}"/>
              </a:ext>
            </a:extLst>
          </p:cNvPr>
          <p:cNvSpPr/>
          <p:nvPr/>
        </p:nvSpPr>
        <p:spPr>
          <a:xfrm>
            <a:off x="3685704" y="20623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APAC</a:t>
            </a:r>
          </a:p>
        </p:txBody>
      </p:sp>
      <p:sp>
        <p:nvSpPr>
          <p:cNvPr id="79" name="Rectangle 78">
            <a:extLst>
              <a:ext uri="{FF2B5EF4-FFF2-40B4-BE49-F238E27FC236}">
                <a16:creationId xmlns:a16="http://schemas.microsoft.com/office/drawing/2014/main" id="{2867A571-FDCD-4832-838F-E05FDA26E659}"/>
              </a:ext>
            </a:extLst>
          </p:cNvPr>
          <p:cNvSpPr/>
          <p:nvPr/>
        </p:nvSpPr>
        <p:spPr>
          <a:xfrm>
            <a:off x="3685704" y="2374232"/>
            <a:ext cx="942843" cy="237710"/>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L</a:t>
            </a: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ATAM</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80" name="Rectangle 79">
            <a:extLst>
              <a:ext uri="{FF2B5EF4-FFF2-40B4-BE49-F238E27FC236}">
                <a16:creationId xmlns:a16="http://schemas.microsoft.com/office/drawing/2014/main" id="{F51021BF-46B8-4819-9B47-97EDAD19540F}"/>
              </a:ext>
            </a:extLst>
          </p:cNvPr>
          <p:cNvSpPr/>
          <p:nvPr/>
        </p:nvSpPr>
        <p:spPr>
          <a:xfrm>
            <a:off x="3760955" y="2142840"/>
            <a:ext cx="76696" cy="76696"/>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82" name="Rectangle 81">
            <a:extLst>
              <a:ext uri="{FF2B5EF4-FFF2-40B4-BE49-F238E27FC236}">
                <a16:creationId xmlns:a16="http://schemas.microsoft.com/office/drawing/2014/main" id="{8521BB14-88F9-41A2-AE5D-67758D767E70}"/>
              </a:ext>
            </a:extLst>
          </p:cNvPr>
          <p:cNvSpPr/>
          <p:nvPr/>
        </p:nvSpPr>
        <p:spPr>
          <a:xfrm>
            <a:off x="3760955" y="2454740"/>
            <a:ext cx="76696" cy="76696"/>
          </a:xfrm>
          <a:prstGeom prst="rect">
            <a:avLst/>
          </a:prstGeom>
          <a:solidFill>
            <a:srgbClr val="FF0000"/>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83" name="Rectangle 82">
            <a:extLst>
              <a:ext uri="{FF2B5EF4-FFF2-40B4-BE49-F238E27FC236}">
                <a16:creationId xmlns:a16="http://schemas.microsoft.com/office/drawing/2014/main" id="{154BF037-C55A-493C-A262-2244E00F009E}"/>
              </a:ext>
            </a:extLst>
          </p:cNvPr>
          <p:cNvSpPr/>
          <p:nvPr/>
        </p:nvSpPr>
        <p:spPr>
          <a:xfrm>
            <a:off x="3685703" y="5082953"/>
            <a:ext cx="942843" cy="271638"/>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APAC</a:t>
            </a:r>
          </a:p>
        </p:txBody>
      </p:sp>
      <p:sp>
        <p:nvSpPr>
          <p:cNvPr id="84" name="Rectangle: Diagonal Corners Snipped 83">
            <a:extLst>
              <a:ext uri="{FF2B5EF4-FFF2-40B4-BE49-F238E27FC236}">
                <a16:creationId xmlns:a16="http://schemas.microsoft.com/office/drawing/2014/main" id="{CC3D393F-31A0-4860-BC2A-E4C12BB3174C}"/>
              </a:ext>
            </a:extLst>
          </p:cNvPr>
          <p:cNvSpPr/>
          <p:nvPr/>
        </p:nvSpPr>
        <p:spPr>
          <a:xfrm>
            <a:off x="4757474" y="5082953"/>
            <a:ext cx="1080446" cy="271638"/>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146</a:t>
            </a:r>
            <a:r>
              <a:rPr kumimoji="0" lang="ru-RU"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85" name="Rectangle 84">
            <a:extLst>
              <a:ext uri="{FF2B5EF4-FFF2-40B4-BE49-F238E27FC236}">
                <a16:creationId xmlns:a16="http://schemas.microsoft.com/office/drawing/2014/main" id="{9328D166-64D8-4A8E-A324-E4116DD70209}"/>
              </a:ext>
            </a:extLst>
          </p:cNvPr>
          <p:cNvSpPr/>
          <p:nvPr/>
        </p:nvSpPr>
        <p:spPr>
          <a:xfrm>
            <a:off x="3685703" y="5082953"/>
            <a:ext cx="1126287" cy="271638"/>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Оборудование</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86" name="Rectangle 85">
            <a:extLst>
              <a:ext uri="{FF2B5EF4-FFF2-40B4-BE49-F238E27FC236}">
                <a16:creationId xmlns:a16="http://schemas.microsoft.com/office/drawing/2014/main" id="{A382978E-A0AF-4EB3-AA49-6D970F4587EC}"/>
              </a:ext>
            </a:extLst>
          </p:cNvPr>
          <p:cNvSpPr/>
          <p:nvPr/>
        </p:nvSpPr>
        <p:spPr>
          <a:xfrm>
            <a:off x="3760954" y="5174952"/>
            <a:ext cx="76696" cy="75595"/>
          </a:xfrm>
          <a:prstGeom prst="rect">
            <a:avLst/>
          </a:prstGeom>
          <a:solidFill>
            <a:srgbClr val="FF0000"/>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87" name="Rectangle 86">
            <a:extLst>
              <a:ext uri="{FF2B5EF4-FFF2-40B4-BE49-F238E27FC236}">
                <a16:creationId xmlns:a16="http://schemas.microsoft.com/office/drawing/2014/main" id="{74593874-1B57-4394-831A-C8EF46209394}"/>
              </a:ext>
            </a:extLst>
          </p:cNvPr>
          <p:cNvSpPr/>
          <p:nvPr/>
        </p:nvSpPr>
        <p:spPr>
          <a:xfrm>
            <a:off x="3685703" y="5524677"/>
            <a:ext cx="942843" cy="271638"/>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Russia</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88" name="Rectangle: Diagonal Corners Snipped 87">
            <a:extLst>
              <a:ext uri="{FF2B5EF4-FFF2-40B4-BE49-F238E27FC236}">
                <a16:creationId xmlns:a16="http://schemas.microsoft.com/office/drawing/2014/main" id="{A8F2781D-DA34-4971-9D89-BEC7D66D5D4B}"/>
              </a:ext>
            </a:extLst>
          </p:cNvPr>
          <p:cNvSpPr/>
          <p:nvPr/>
        </p:nvSpPr>
        <p:spPr>
          <a:xfrm>
            <a:off x="4786155" y="5524677"/>
            <a:ext cx="1080446" cy="271638"/>
          </a:xfrm>
          <a:prstGeom prst="snip2DiagRect">
            <a:avLst/>
          </a:prstGeom>
          <a:solidFill>
            <a:sysClr val="window" lastClr="FFFFFF"/>
          </a:solidFill>
          <a:ln w="6350" cap="flat" cmpd="sng" algn="ctr">
            <a:noFill/>
            <a:prstDash val="solid"/>
            <a:miter lim="800000"/>
          </a:ln>
          <a:effectLst/>
        </p:spPr>
        <p:txBody>
          <a:bodyPr lIns="0"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101</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89" name="Rectangle 88">
            <a:extLst>
              <a:ext uri="{FF2B5EF4-FFF2-40B4-BE49-F238E27FC236}">
                <a16:creationId xmlns:a16="http://schemas.microsoft.com/office/drawing/2014/main" id="{9C7B4585-3D9C-402A-84BA-D42805826B56}"/>
              </a:ext>
            </a:extLst>
          </p:cNvPr>
          <p:cNvSpPr/>
          <p:nvPr/>
        </p:nvSpPr>
        <p:spPr>
          <a:xfrm>
            <a:off x="3685703" y="5524677"/>
            <a:ext cx="942843" cy="271638"/>
          </a:xfrm>
          <a:prstGeom prst="rect">
            <a:avLst/>
          </a:prstGeom>
          <a:solidFill>
            <a:srgbClr val="FFFFFF"/>
          </a:solidFill>
          <a:ln w="12700" cap="flat" cmpd="sng" algn="ctr">
            <a:noFill/>
            <a:prstDash val="solid"/>
            <a:miter lim="800000"/>
          </a:ln>
          <a:effec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Услуги</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90" name="Rectangle 89">
            <a:extLst>
              <a:ext uri="{FF2B5EF4-FFF2-40B4-BE49-F238E27FC236}">
                <a16:creationId xmlns:a16="http://schemas.microsoft.com/office/drawing/2014/main" id="{27510249-42E3-4369-8143-5E4155254347}"/>
              </a:ext>
            </a:extLst>
          </p:cNvPr>
          <p:cNvSpPr/>
          <p:nvPr/>
        </p:nvSpPr>
        <p:spPr>
          <a:xfrm>
            <a:off x="3760954" y="5616675"/>
            <a:ext cx="76696" cy="87643"/>
          </a:xfrm>
          <a:prstGeom prst="rect">
            <a:avLst/>
          </a:prstGeom>
          <a:solidFill>
            <a:srgbClr val="25AADD"/>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91" name="Rectangle 90">
            <a:extLst>
              <a:ext uri="{FF2B5EF4-FFF2-40B4-BE49-F238E27FC236}">
                <a16:creationId xmlns:a16="http://schemas.microsoft.com/office/drawing/2014/main" id="{8C3FBA61-3954-4485-980E-25294D5B0CC8}"/>
              </a:ext>
            </a:extLst>
          </p:cNvPr>
          <p:cNvSpPr/>
          <p:nvPr/>
        </p:nvSpPr>
        <p:spPr>
          <a:xfrm>
            <a:off x="3685703" y="4641229"/>
            <a:ext cx="942843" cy="271638"/>
          </a:xfrm>
          <a:prstGeom prst="rect">
            <a:avLst/>
          </a:prstGeom>
          <a:solidFill>
            <a:srgbClr val="FFFFFF"/>
          </a:solidFill>
          <a:ln w="12700" cap="flat" cmpd="sng" algn="ctr">
            <a:noFill/>
            <a:prstDash val="solid"/>
            <a:miter lim="800000"/>
          </a:ln>
          <a:effectLst/>
        </p:spPr>
        <p:txBody>
          <a:bodyPr lIns="201140" tIns="45714" rIns="0"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L</a:t>
            </a: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atAm</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92" name="Rectangle: Diagonal Corners Snipped 91">
            <a:extLst>
              <a:ext uri="{FF2B5EF4-FFF2-40B4-BE49-F238E27FC236}">
                <a16:creationId xmlns:a16="http://schemas.microsoft.com/office/drawing/2014/main" id="{A70D2E6C-D856-4FE9-93C9-B5CA161D7B43}"/>
              </a:ext>
            </a:extLst>
          </p:cNvPr>
          <p:cNvSpPr/>
          <p:nvPr/>
        </p:nvSpPr>
        <p:spPr>
          <a:xfrm>
            <a:off x="4776594" y="4641229"/>
            <a:ext cx="1080446" cy="271638"/>
          </a:xfrm>
          <a:prstGeom prst="snip2DiagRect">
            <a:avLst/>
          </a:prstGeom>
          <a:solidFill>
            <a:sysClr val="window" lastClr="FFFFFF"/>
          </a:solidFill>
          <a:ln w="6350" cap="flat" cmpd="sng" algn="ctr">
            <a:noFill/>
            <a:prstDash val="solid"/>
            <a:miter lim="800000"/>
          </a:ln>
          <a:effectLst/>
        </p:spPr>
        <p:txBody>
          <a:bodyPr lIns="35995"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25</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93" name="Rectangle 92">
            <a:extLst>
              <a:ext uri="{FF2B5EF4-FFF2-40B4-BE49-F238E27FC236}">
                <a16:creationId xmlns:a16="http://schemas.microsoft.com/office/drawing/2014/main" id="{0BAAA9BA-DE26-4C64-ABB7-8B8CFB279B15}"/>
              </a:ext>
            </a:extLst>
          </p:cNvPr>
          <p:cNvSpPr/>
          <p:nvPr/>
        </p:nvSpPr>
        <p:spPr>
          <a:xfrm>
            <a:off x="3685703" y="4641229"/>
            <a:ext cx="942843" cy="271638"/>
          </a:xfrm>
          <a:prstGeom prst="rect">
            <a:avLst/>
          </a:prstGeom>
          <a:solidFill>
            <a:srgbClr val="FFFFFF"/>
          </a:solidFill>
          <a:ln w="12700" cap="flat" cmpd="sng" algn="ctr">
            <a:noFill/>
            <a:prstDash val="solid"/>
            <a:miter lim="800000"/>
          </a:ln>
          <a:effectLst/>
        </p:spPr>
        <p:txBody>
          <a:bodyPr lIns="201140" tIns="45714" rIns="0"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ПО и Облако</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94" name="Rectangle 93">
            <a:extLst>
              <a:ext uri="{FF2B5EF4-FFF2-40B4-BE49-F238E27FC236}">
                <a16:creationId xmlns:a16="http://schemas.microsoft.com/office/drawing/2014/main" id="{5050E304-3C43-4267-B5B3-BBF7BB2176A3}"/>
              </a:ext>
            </a:extLst>
          </p:cNvPr>
          <p:cNvSpPr/>
          <p:nvPr/>
        </p:nvSpPr>
        <p:spPr>
          <a:xfrm>
            <a:off x="3760954" y="4733227"/>
            <a:ext cx="76696" cy="75595"/>
          </a:xfrm>
          <a:prstGeom prst="rect">
            <a:avLst/>
          </a:prstGeom>
          <a:solidFill>
            <a:schemeClr val="accent1"/>
          </a:solidFill>
          <a:ln w="12700" cap="flat" cmpd="sng" algn="ctr">
            <a:noFill/>
            <a:prstDash val="solid"/>
            <a:miter lim="800000"/>
          </a:ln>
          <a:effectLst/>
        </p:spPr>
        <p:txBody>
          <a:bodyPr rIns="0"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95" name="Rectangle 94">
            <a:extLst>
              <a:ext uri="{FF2B5EF4-FFF2-40B4-BE49-F238E27FC236}">
                <a16:creationId xmlns:a16="http://schemas.microsoft.com/office/drawing/2014/main" id="{BEB0589D-0154-4A77-B682-55281A38EA03}"/>
              </a:ext>
            </a:extLst>
          </p:cNvPr>
          <p:cNvSpPr/>
          <p:nvPr/>
        </p:nvSpPr>
        <p:spPr>
          <a:xfrm>
            <a:off x="4776594" y="4306580"/>
            <a:ext cx="1080446" cy="293935"/>
          </a:xfrm>
          <a:prstGeom prst="rect">
            <a:avLst/>
          </a:prstGeom>
          <a:noFill/>
          <a:ln w="19050" cap="flat" cmpd="sng" algn="ctr">
            <a:noFill/>
            <a:prstDash val="solid"/>
            <a:miter lim="800000"/>
          </a:ln>
          <a:effectLst/>
        </p:spPr>
        <p:txBody>
          <a:bodyPr lIns="0" tIns="0" rIns="0" bIns="0" rtlCol="0" anchor="ctr"/>
          <a:lstStyle/>
          <a:p>
            <a:pPr algn="ctr" defTabSz="914315">
              <a:defRPr/>
            </a:pPr>
            <a:r>
              <a:rPr lang="ru-RU" sz="1000" b="1" kern="0" spc="-10" dirty="0">
                <a:solidFill>
                  <a:srgbClr val="262626">
                    <a:lumMod val="90000"/>
                    <a:lumOff val="10000"/>
                  </a:srgbClr>
                </a:solidFill>
                <a:latin typeface="Segoe UI Semibold" panose="020B0702040204020203" pitchFamily="34" charset="0"/>
                <a:cs typeface="Segoe UI Semibold" panose="020B0702040204020203" pitchFamily="34" charset="0"/>
              </a:rPr>
              <a:t>В валюте отчётности</a:t>
            </a:r>
            <a:endParaRPr kumimoji="0" lang="en-GB" sz="1000" b="1" i="0" u="none" strike="noStrike" kern="0" cap="none" spc="-1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96" name="Rectangle 95">
            <a:extLst>
              <a:ext uri="{FF2B5EF4-FFF2-40B4-BE49-F238E27FC236}">
                <a16:creationId xmlns:a16="http://schemas.microsoft.com/office/drawing/2014/main" id="{9000136D-A2A3-4242-9687-7A59908BB9BC}"/>
              </a:ext>
            </a:extLst>
          </p:cNvPr>
          <p:cNvSpPr/>
          <p:nvPr/>
        </p:nvSpPr>
        <p:spPr>
          <a:xfrm>
            <a:off x="9409740" y="5078494"/>
            <a:ext cx="942843" cy="23771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APAC</a:t>
            </a:r>
          </a:p>
        </p:txBody>
      </p:sp>
      <p:sp>
        <p:nvSpPr>
          <p:cNvPr id="97" name="Rectangle: Diagonal Corners Snipped 96">
            <a:extLst>
              <a:ext uri="{FF2B5EF4-FFF2-40B4-BE49-F238E27FC236}">
                <a16:creationId xmlns:a16="http://schemas.microsoft.com/office/drawing/2014/main" id="{040DA3C5-F0B0-42BE-8A9C-B4F942671F8D}"/>
              </a:ext>
            </a:extLst>
          </p:cNvPr>
          <p:cNvSpPr/>
          <p:nvPr/>
        </p:nvSpPr>
        <p:spPr>
          <a:xfrm>
            <a:off x="10395367" y="5077867"/>
            <a:ext cx="1080530" cy="286580"/>
          </a:xfrm>
          <a:prstGeom prst="snip2DiagRect">
            <a:avLst/>
          </a:prstGeom>
          <a:solidFill>
            <a:sysClr val="window" lastClr="FFFFFF"/>
          </a:solidFill>
          <a:ln w="635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307</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98" name="Rectangle 97">
            <a:extLst>
              <a:ext uri="{FF2B5EF4-FFF2-40B4-BE49-F238E27FC236}">
                <a16:creationId xmlns:a16="http://schemas.microsoft.com/office/drawing/2014/main" id="{5B9D30F1-FB85-4268-9C1D-BD1824F10EC5}"/>
              </a:ext>
            </a:extLst>
          </p:cNvPr>
          <p:cNvSpPr/>
          <p:nvPr/>
        </p:nvSpPr>
        <p:spPr>
          <a:xfrm>
            <a:off x="9409740" y="5077867"/>
            <a:ext cx="1208584" cy="28658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Оборудование</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99" name="Rectangle 98">
            <a:extLst>
              <a:ext uri="{FF2B5EF4-FFF2-40B4-BE49-F238E27FC236}">
                <a16:creationId xmlns:a16="http://schemas.microsoft.com/office/drawing/2014/main" id="{4C715211-3522-40F5-8678-433A2E40C483}"/>
              </a:ext>
            </a:extLst>
          </p:cNvPr>
          <p:cNvSpPr/>
          <p:nvPr/>
        </p:nvSpPr>
        <p:spPr>
          <a:xfrm>
            <a:off x="9484990" y="5159002"/>
            <a:ext cx="76696" cy="76696"/>
          </a:xfrm>
          <a:prstGeom prst="rect">
            <a:avLst/>
          </a:prstGeom>
          <a:solidFill>
            <a:srgbClr val="FF0000"/>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100" name="Rectangle 99">
            <a:extLst>
              <a:ext uri="{FF2B5EF4-FFF2-40B4-BE49-F238E27FC236}">
                <a16:creationId xmlns:a16="http://schemas.microsoft.com/office/drawing/2014/main" id="{BCF395A1-FD23-48F5-8A77-89759D3D662D}"/>
              </a:ext>
            </a:extLst>
          </p:cNvPr>
          <p:cNvSpPr/>
          <p:nvPr/>
        </p:nvSpPr>
        <p:spPr>
          <a:xfrm>
            <a:off x="9409740" y="5529741"/>
            <a:ext cx="942843" cy="23771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Russia</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01" name="Rectangle: Diagonal Corners Snipped 100">
            <a:extLst>
              <a:ext uri="{FF2B5EF4-FFF2-40B4-BE49-F238E27FC236}">
                <a16:creationId xmlns:a16="http://schemas.microsoft.com/office/drawing/2014/main" id="{0E5C10D4-1F3C-4110-8661-F8B9A5C481C9}"/>
              </a:ext>
            </a:extLst>
          </p:cNvPr>
          <p:cNvSpPr/>
          <p:nvPr/>
        </p:nvSpPr>
        <p:spPr>
          <a:xfrm>
            <a:off x="10414487" y="5505306"/>
            <a:ext cx="1080530" cy="286580"/>
          </a:xfrm>
          <a:prstGeom prst="snip2DiagRect">
            <a:avLst/>
          </a:prstGeom>
          <a:solidFill>
            <a:sysClr val="window" lastClr="FFFFFF"/>
          </a:solidFill>
          <a:ln w="635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 </a:t>
            </a: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115</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102" name="Rectangle 101">
            <a:extLst>
              <a:ext uri="{FF2B5EF4-FFF2-40B4-BE49-F238E27FC236}">
                <a16:creationId xmlns:a16="http://schemas.microsoft.com/office/drawing/2014/main" id="{8F8C32DC-9EBA-407B-A461-C465565E92DF}"/>
              </a:ext>
            </a:extLst>
          </p:cNvPr>
          <p:cNvSpPr/>
          <p:nvPr/>
        </p:nvSpPr>
        <p:spPr>
          <a:xfrm>
            <a:off x="9409740" y="5505306"/>
            <a:ext cx="942843" cy="28658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Услуги</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03" name="Rectangle 102">
            <a:extLst>
              <a:ext uri="{FF2B5EF4-FFF2-40B4-BE49-F238E27FC236}">
                <a16:creationId xmlns:a16="http://schemas.microsoft.com/office/drawing/2014/main" id="{4D1350D3-0C0E-48FF-8D20-CEFB1FE5AFCC}"/>
              </a:ext>
            </a:extLst>
          </p:cNvPr>
          <p:cNvSpPr/>
          <p:nvPr/>
        </p:nvSpPr>
        <p:spPr>
          <a:xfrm>
            <a:off x="9484990" y="5610248"/>
            <a:ext cx="76696" cy="76696"/>
          </a:xfrm>
          <a:prstGeom prst="rect">
            <a:avLst/>
          </a:prstGeom>
          <a:solidFill>
            <a:srgbClr val="25AADD"/>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104" name="Rectangle 103">
            <a:extLst>
              <a:ext uri="{FF2B5EF4-FFF2-40B4-BE49-F238E27FC236}">
                <a16:creationId xmlns:a16="http://schemas.microsoft.com/office/drawing/2014/main" id="{BDE99741-8D91-4462-94D2-D2BF37B494A8}"/>
              </a:ext>
            </a:extLst>
          </p:cNvPr>
          <p:cNvSpPr/>
          <p:nvPr/>
        </p:nvSpPr>
        <p:spPr>
          <a:xfrm>
            <a:off x="9409740" y="4674864"/>
            <a:ext cx="942843" cy="23771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L</a:t>
            </a:r>
            <a:r>
              <a:rPr kumimoji="0" lang="en-GB"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atAm</a:t>
            </a:r>
            <a:endParaRPr kumimoji="0" lang="en-US" sz="900" b="1" i="0" u="none" strike="noStrike" kern="0" cap="none" spc="0" normalizeH="0" baseline="0" noProof="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05" name="Rectangle: Diagonal Corners Snipped 104">
            <a:extLst>
              <a:ext uri="{FF2B5EF4-FFF2-40B4-BE49-F238E27FC236}">
                <a16:creationId xmlns:a16="http://schemas.microsoft.com/office/drawing/2014/main" id="{5272D8A8-E899-4575-8B3A-332B0BD06203}"/>
              </a:ext>
            </a:extLst>
          </p:cNvPr>
          <p:cNvSpPr/>
          <p:nvPr/>
        </p:nvSpPr>
        <p:spPr>
          <a:xfrm>
            <a:off x="10414487" y="4650429"/>
            <a:ext cx="1080530" cy="286580"/>
          </a:xfrm>
          <a:prstGeom prst="snip2DiagRect">
            <a:avLst/>
          </a:prstGeom>
          <a:solidFill>
            <a:sysClr val="window" lastClr="FFFFFF"/>
          </a:solidFill>
          <a:ln w="635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r>
              <a:rPr lang="en-US" sz="1050" b="1" kern="0" dirty="0">
                <a:solidFill>
                  <a:srgbClr val="262626">
                    <a:lumMod val="90000"/>
                    <a:lumOff val="10000"/>
                  </a:srgbClr>
                </a:solidFill>
                <a:latin typeface="Segoe UI Semibold" panose="020B0702040204020203" pitchFamily="34" charset="0"/>
                <a:cs typeface="Segoe UI Semibold" panose="020B0702040204020203" pitchFamily="34" charset="0"/>
              </a:rPr>
              <a:t>4</a:t>
            </a:r>
            <a:r>
              <a:rPr kumimoji="0" lang="en-US" sz="105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a:t>
            </a:r>
            <a:endParaRPr kumimoji="0" lang="en-GB" sz="1050" b="1" i="0" u="none" strike="noStrike" kern="0" cap="none" spc="0" normalizeH="0" baseline="0" noProof="0" dirty="0">
              <a:ln>
                <a:noFill/>
              </a:ln>
              <a:solidFill>
                <a:srgbClr val="262626">
                  <a:lumMod val="90000"/>
                  <a:lumOff val="10000"/>
                </a:srgbClr>
              </a:solidFill>
              <a:effectLst/>
              <a:highlight>
                <a:srgbClr val="FFFF00"/>
              </a:highlight>
              <a:uLnTx/>
              <a:uFillTx/>
              <a:latin typeface="Segoe UI Semibold" panose="020B0702040204020203" pitchFamily="34" charset="0"/>
              <a:ea typeface="+mn-ea"/>
              <a:cs typeface="Segoe UI Semibold" panose="020B0702040204020203" pitchFamily="34" charset="0"/>
            </a:endParaRPr>
          </a:p>
        </p:txBody>
      </p:sp>
      <p:sp>
        <p:nvSpPr>
          <p:cNvPr id="106" name="Rectangle 105">
            <a:extLst>
              <a:ext uri="{FF2B5EF4-FFF2-40B4-BE49-F238E27FC236}">
                <a16:creationId xmlns:a16="http://schemas.microsoft.com/office/drawing/2014/main" id="{63BD6A95-55B3-4D80-B44E-7544BD41FA46}"/>
              </a:ext>
            </a:extLst>
          </p:cNvPr>
          <p:cNvSpPr/>
          <p:nvPr/>
        </p:nvSpPr>
        <p:spPr>
          <a:xfrm>
            <a:off x="9409740" y="4650429"/>
            <a:ext cx="1056814" cy="28658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lIns="201140" tIns="45714" rIns="91428" bIns="45714" rtlCol="0" anchor="ctr"/>
          <a:lstStyle/>
          <a:p>
            <a:pPr marL="0" marR="0" lvl="0" indent="0" defTabSz="914315" eaLnBrk="1" fontAlgn="auto" latinLnBrk="0" hangingPunct="1">
              <a:lnSpc>
                <a:spcPct val="100000"/>
              </a:lnSpc>
              <a:spcBef>
                <a:spcPts val="600"/>
              </a:spcBef>
              <a:spcAft>
                <a:spcPts val="0"/>
              </a:spcAft>
              <a:buClrTx/>
              <a:buSzTx/>
              <a:buFontTx/>
              <a:buNone/>
              <a:tabLst/>
              <a:defRPr/>
            </a:pPr>
            <a:r>
              <a:rPr kumimoji="0" lang="ru-RU"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rPr>
              <a:t>ПО и Облако</a:t>
            </a:r>
            <a:endParaRPr kumimoji="0" lang="en-US" sz="900" b="1" i="0" u="none" strike="noStrike" kern="0" cap="none" spc="0" normalizeH="0" baseline="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07" name="Rectangle 106">
            <a:extLst>
              <a:ext uri="{FF2B5EF4-FFF2-40B4-BE49-F238E27FC236}">
                <a16:creationId xmlns:a16="http://schemas.microsoft.com/office/drawing/2014/main" id="{A18FA1BF-216D-4D9C-8834-0243B1084B1A}"/>
              </a:ext>
            </a:extLst>
          </p:cNvPr>
          <p:cNvSpPr/>
          <p:nvPr/>
        </p:nvSpPr>
        <p:spPr>
          <a:xfrm>
            <a:off x="9484990" y="4755372"/>
            <a:ext cx="76696" cy="76696"/>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31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lumMod val="90000"/>
                  <a:lumOff val="10000"/>
                </a:srgbClr>
              </a:solidFill>
              <a:effectLst/>
              <a:uLnTx/>
              <a:uFillTx/>
              <a:latin typeface="Segoe UI" panose="020B0502040204020203" pitchFamily="34" charset="0"/>
              <a:ea typeface="+mn-ea"/>
              <a:cs typeface="+mn-cs"/>
            </a:endParaRPr>
          </a:p>
        </p:txBody>
      </p:sp>
      <p:sp>
        <p:nvSpPr>
          <p:cNvPr id="108" name="Rectangle 107">
            <a:extLst>
              <a:ext uri="{FF2B5EF4-FFF2-40B4-BE49-F238E27FC236}">
                <a16:creationId xmlns:a16="http://schemas.microsoft.com/office/drawing/2014/main" id="{325E0F74-6DFA-419A-BE4B-FE409FBAB298}"/>
              </a:ext>
            </a:extLst>
          </p:cNvPr>
          <p:cNvSpPr/>
          <p:nvPr/>
        </p:nvSpPr>
        <p:spPr>
          <a:xfrm>
            <a:off x="10414487" y="4327231"/>
            <a:ext cx="1080530" cy="270338"/>
          </a:xfrm>
          <a:prstGeom prst="rect">
            <a:avLst/>
          </a:prstGeom>
          <a:noFill/>
          <a:ln w="19050" cap="flat" cmpd="sng" algn="ctr">
            <a:noFill/>
            <a:prstDash val="solid"/>
            <a:miter lim="800000"/>
          </a:ln>
          <a:effectLst/>
        </p:spPr>
        <p:txBody>
          <a:bodyPr lIns="0" tIns="0" rIns="0" bIns="0" rtlCol="0" anchor="ctr"/>
          <a:lstStyle/>
          <a:p>
            <a:pPr algn="ctr" defTabSz="914315">
              <a:defRPr/>
            </a:pPr>
            <a:r>
              <a:rPr lang="ru-RU" sz="1000" b="1" kern="0" spc="-10" dirty="0">
                <a:solidFill>
                  <a:srgbClr val="262626">
                    <a:lumMod val="90000"/>
                    <a:lumOff val="10000"/>
                  </a:srgbClr>
                </a:solidFill>
                <a:latin typeface="Segoe UI Semibold" panose="020B0702040204020203" pitchFamily="34" charset="0"/>
                <a:cs typeface="Segoe UI Semibold" panose="020B0702040204020203" pitchFamily="34" charset="0"/>
              </a:rPr>
              <a:t>В валюте отчётности</a:t>
            </a:r>
            <a:endParaRPr kumimoji="0" lang="en-GB" sz="1000" b="1" i="0" u="none" strike="noStrike" kern="0" cap="none" spc="-10" normalizeH="0" baseline="30000" noProof="0" dirty="0">
              <a:ln>
                <a:noFill/>
              </a:ln>
              <a:solidFill>
                <a:srgbClr val="262626">
                  <a:lumMod val="90000"/>
                  <a:lumOff val="10000"/>
                </a:srgbClr>
              </a:solidFill>
              <a:effectLst/>
              <a:uLnTx/>
              <a:uFillTx/>
              <a:latin typeface="Segoe UI Semibold" panose="020B0702040204020203" pitchFamily="34" charset="0"/>
              <a:ea typeface="+mn-ea"/>
              <a:cs typeface="Segoe UI Semibold" panose="020B0702040204020203" pitchFamily="34" charset="0"/>
            </a:endParaRPr>
          </a:p>
        </p:txBody>
      </p:sp>
      <p:sp>
        <p:nvSpPr>
          <p:cNvPr id="109" name="TextBox 108">
            <a:extLst>
              <a:ext uri="{FF2B5EF4-FFF2-40B4-BE49-F238E27FC236}">
                <a16:creationId xmlns:a16="http://schemas.microsoft.com/office/drawing/2014/main" id="{3E5C34C4-3708-4F03-BBC5-A3A750071B25}"/>
              </a:ext>
            </a:extLst>
          </p:cNvPr>
          <p:cNvSpPr txBox="1"/>
          <p:nvPr/>
        </p:nvSpPr>
        <p:spPr>
          <a:xfrm>
            <a:off x="6553108" y="1321551"/>
            <a:ext cx="5079621" cy="2152128"/>
          </a:xfrm>
          <a:prstGeom prst="rect">
            <a:avLst/>
          </a:prstGeom>
          <a:noFill/>
          <a:ln>
            <a:solidFill>
              <a:sysClr val="window" lastClr="FFFFFF">
                <a:lumMod val="65000"/>
              </a:sys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b="1" kern="0" dirty="0">
                <a:solidFill>
                  <a:schemeClr val="accent1"/>
                </a:solidFill>
                <a:latin typeface="Segoe UI" panose="020B0502040204020203" pitchFamily="34" charset="0"/>
              </a:rPr>
              <a:t>Ключевые достижения первой половины 2022 фин. года</a:t>
            </a:r>
            <a:endParaRPr kumimoji="0" lang="en-GB" sz="1600" b="1" i="0" u="none" strike="noStrike" kern="0" cap="none" spc="0" normalizeH="0" baseline="0" noProof="0" dirty="0">
              <a:ln>
                <a:noFill/>
              </a:ln>
              <a:solidFill>
                <a:schemeClr val="accent1"/>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55" b="0" i="0" u="none" strike="noStrike" kern="0" cap="none" spc="0" normalizeH="0" baseline="0" noProof="0" dirty="0">
              <a:ln>
                <a:noFill/>
              </a:ln>
              <a:solidFill>
                <a:schemeClr val="accent1"/>
              </a:solidFill>
              <a:effectLst/>
              <a:uLnTx/>
              <a:uFillTx/>
              <a:latin typeface="Segoe UI" panose="020B0502040204020203" pitchFamily="34" charset="0"/>
            </a:endParaRPr>
          </a:p>
          <a:p>
            <a:pPr lvl="0">
              <a:defRPr/>
            </a:pPr>
            <a:r>
              <a:rPr kumimoji="0" lang="ru-RU" sz="1455" i="0" u="none" strike="noStrike" kern="0" cap="none" spc="0" normalizeH="0" baseline="0" noProof="0" dirty="0">
                <a:ln>
                  <a:noFill/>
                </a:ln>
                <a:effectLst/>
                <a:uLnTx/>
                <a:uFillTx/>
                <a:latin typeface="Segoe UI" panose="020B0502040204020203" pitchFamily="34" charset="0"/>
              </a:rPr>
              <a:t>Рост оборота год к </a:t>
            </a:r>
            <a:r>
              <a:rPr lang="ru-RU" sz="1455" kern="0" dirty="0">
                <a:latin typeface="Segoe UI" panose="020B0502040204020203" pitchFamily="34" charset="0"/>
              </a:rPr>
              <a:t>году в постоянной валюте </a:t>
            </a:r>
            <a:r>
              <a:rPr kumimoji="0" lang="ru-RU" sz="1455" b="1" i="0" u="none" strike="noStrike" kern="0" cap="none" spc="0" normalizeH="0" baseline="0" noProof="0" dirty="0">
                <a:ln>
                  <a:noFill/>
                </a:ln>
                <a:effectLst/>
                <a:uLnTx/>
                <a:uFillTx/>
                <a:latin typeface="Segoe UI" panose="020B0502040204020203" pitchFamily="34" charset="0"/>
              </a:rPr>
              <a:t>44%</a:t>
            </a:r>
          </a:p>
          <a:p>
            <a:pPr lvl="0">
              <a:defRPr/>
            </a:pP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1" i="0" u="none" strike="noStrike" kern="0" cap="none" spc="0" normalizeH="0" baseline="0" noProof="0" dirty="0">
                <a:ln>
                  <a:noFill/>
                </a:ln>
                <a:effectLst/>
                <a:uLnTx/>
                <a:uFillTx/>
                <a:latin typeface="Segoe UI" panose="020B0502040204020203" pitchFamily="34" charset="0"/>
              </a:rPr>
              <a:t>Двузначный рост </a:t>
            </a:r>
            <a:r>
              <a:rPr kumimoji="0" lang="ru-RU" sz="1455" i="0" u="none" strike="noStrike" kern="0" cap="none" spc="0" normalizeH="0" baseline="0" noProof="0" dirty="0">
                <a:ln>
                  <a:noFill/>
                </a:ln>
                <a:effectLst/>
                <a:uLnTx/>
                <a:uFillTx/>
                <a:latin typeface="Segoe UI" panose="020B0502040204020203" pitchFamily="34" charset="0"/>
              </a:rPr>
              <a:t>оборота в услугах и оборудовании</a:t>
            </a:r>
            <a:endParaRPr kumimoji="0" lang="en-GB" sz="1455"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Услуги приносят </a:t>
            </a:r>
            <a:r>
              <a:rPr kumimoji="0" lang="en-GB" sz="1455" b="1" i="0" u="none" strike="noStrike" kern="0" cap="none" spc="0" normalizeH="0" baseline="0" noProof="0" dirty="0">
                <a:ln>
                  <a:noFill/>
                </a:ln>
                <a:effectLst/>
                <a:uLnTx/>
                <a:uFillTx/>
                <a:latin typeface="Segoe UI" panose="020B0502040204020203" pitchFamily="34" charset="0"/>
              </a:rPr>
              <a:t>9%</a:t>
            </a:r>
            <a:r>
              <a:rPr kumimoji="0" lang="en-GB" sz="1455" b="0" i="0" u="none" strike="noStrike" kern="0" cap="none" spc="0" normalizeH="0" baseline="0" noProof="0" dirty="0">
                <a:ln>
                  <a:noFill/>
                </a:ln>
                <a:solidFill>
                  <a:prstClr val="black"/>
                </a:solidFill>
                <a:effectLst/>
                <a:uLnTx/>
                <a:uFillTx/>
                <a:latin typeface="Segoe UI" panose="020B0502040204020203" pitchFamily="34" charset="0"/>
              </a:rPr>
              <a:t> </a:t>
            </a:r>
            <a:r>
              <a:rPr lang="ru-RU" sz="1455" kern="0" dirty="0">
                <a:solidFill>
                  <a:prstClr val="black"/>
                </a:solidFill>
                <a:latin typeface="Segoe UI" panose="020B0502040204020203" pitchFamily="34" charset="0"/>
              </a:rPr>
              <a:t>оборота и составляют растущую долю валовой прибыли в </a:t>
            </a:r>
            <a:r>
              <a:rPr lang="en-US" sz="1455" b="1" kern="0" dirty="0">
                <a:latin typeface="Segoe UI" panose="020B0502040204020203" pitchFamily="34" charset="0"/>
              </a:rPr>
              <a:t>54</a:t>
            </a:r>
            <a:r>
              <a:rPr kumimoji="0" lang="en-US" sz="1455" b="1" i="0" u="none" strike="noStrike" kern="0" cap="none" spc="0" normalizeH="0" baseline="0" noProof="0" dirty="0">
                <a:ln>
                  <a:noFill/>
                </a:ln>
                <a:effectLst/>
                <a:uLnTx/>
                <a:uFillTx/>
                <a:latin typeface="Segoe UI" panose="020B0502040204020203" pitchFamily="34" charset="0"/>
              </a:rPr>
              <a:t>%</a:t>
            </a:r>
            <a:r>
              <a:rPr kumimoji="0" lang="en-US" sz="1455" b="0" i="0" u="none" strike="noStrike" kern="0" cap="none" spc="0" normalizeH="0" baseline="0" noProof="0" dirty="0">
                <a:ln>
                  <a:noFill/>
                </a:ln>
                <a:solidFill>
                  <a:prstClr val="black"/>
                </a:solidFill>
                <a:effectLst/>
                <a:uLnTx/>
                <a:uFillTx/>
                <a:latin typeface="Segoe UI" panose="020B0502040204020203" pitchFamily="34" charset="0"/>
              </a:rPr>
              <a:t>, </a:t>
            </a: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с</a:t>
            </a:r>
            <a:r>
              <a:rPr kumimoji="0" lang="en-US" sz="1455" b="0" i="0" u="none" strike="noStrike" kern="0" cap="none" spc="0" normalizeH="0" baseline="0" noProof="0" dirty="0">
                <a:ln>
                  <a:noFill/>
                </a:ln>
                <a:solidFill>
                  <a:prstClr val="black"/>
                </a:solidFill>
                <a:effectLst/>
                <a:uLnTx/>
                <a:uFillTx/>
                <a:latin typeface="Segoe UI" panose="020B0502040204020203" pitchFamily="34" charset="0"/>
              </a:rPr>
              <a:t> </a:t>
            </a:r>
            <a:r>
              <a:rPr lang="ru-RU" sz="1455" kern="0" dirty="0">
                <a:solidFill>
                  <a:prstClr val="black"/>
                </a:solidFill>
                <a:latin typeface="Segoe UI" panose="020B0502040204020203" pitchFamily="34" charset="0"/>
              </a:rPr>
              <a:t>40</a:t>
            </a:r>
            <a:r>
              <a:rPr kumimoji="0" lang="en-US" sz="1455" b="0" i="0" u="none" strike="noStrike" kern="0" cap="none" spc="0" normalizeH="0" baseline="0" noProof="0" dirty="0">
                <a:ln>
                  <a:noFill/>
                </a:ln>
                <a:solidFill>
                  <a:prstClr val="black"/>
                </a:solidFill>
                <a:effectLst/>
                <a:uLnTx/>
                <a:uFillTx/>
                <a:latin typeface="Segoe UI" panose="020B0502040204020203" pitchFamily="34" charset="0"/>
              </a:rPr>
              <a:t>% </a:t>
            </a:r>
            <a:r>
              <a:rPr lang="ru-RU" sz="1455" kern="0" dirty="0">
                <a:solidFill>
                  <a:prstClr val="black"/>
                </a:solidFill>
                <a:latin typeface="Segoe UI" panose="020B0502040204020203" pitchFamily="34" charset="0"/>
              </a:rPr>
              <a:t>1П 2021 фин. года</a:t>
            </a: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p:txBody>
      </p:sp>
      <p:sp>
        <p:nvSpPr>
          <p:cNvPr id="113" name="TextBox 112">
            <a:extLst>
              <a:ext uri="{FF2B5EF4-FFF2-40B4-BE49-F238E27FC236}">
                <a16:creationId xmlns:a16="http://schemas.microsoft.com/office/drawing/2014/main" id="{1C71C3D0-9B94-48AB-B72A-65CE20DB928B}"/>
              </a:ext>
            </a:extLst>
          </p:cNvPr>
          <p:cNvSpPr txBox="1"/>
          <p:nvPr/>
        </p:nvSpPr>
        <p:spPr>
          <a:xfrm>
            <a:off x="1163483" y="2426140"/>
            <a:ext cx="1453210" cy="681084"/>
          </a:xfrm>
          <a:prstGeom prst="rect">
            <a:avLst/>
          </a:prstGeom>
          <a:noFill/>
        </p:spPr>
        <p:txBody>
          <a:bodyPr wrap="square" lIns="0" tIns="0" rIns="0" bIns="0" rtlCol="0">
            <a:spAutoFit/>
          </a:bodyPr>
          <a:lstStyle/>
          <a:p>
            <a:pPr algn="ctr" defTabSz="914292">
              <a:defRPr/>
            </a:pPr>
            <a:r>
              <a:rPr lang="en-GB" sz="1213" dirty="0">
                <a:solidFill>
                  <a:srgbClr val="A20C33"/>
                </a:solidFill>
                <a:latin typeface="Segoe UI" panose="020B0502040204020203" pitchFamily="34" charset="0"/>
                <a:ea typeface="MS PGothic"/>
                <a:cs typeface="Segoe UI" panose="020B0502040204020203" pitchFamily="34" charset="0"/>
              </a:rPr>
              <a:t>$</a:t>
            </a:r>
            <a:r>
              <a:rPr lang="ru-RU" sz="2426" dirty="0">
                <a:solidFill>
                  <a:srgbClr val="A20C33"/>
                </a:solidFill>
                <a:latin typeface="Segoe UI" panose="020B0502040204020203" pitchFamily="34" charset="0"/>
                <a:ea typeface="MS PGothic"/>
                <a:cs typeface="Segoe UI" panose="020B0502040204020203" pitchFamily="34" charset="0"/>
              </a:rPr>
              <a:t>691</a:t>
            </a:r>
            <a:r>
              <a:rPr lang="en-GB" sz="1213" dirty="0">
                <a:solidFill>
                  <a:srgbClr val="A20C33"/>
                </a:solidFill>
                <a:latin typeface="Segoe UI" panose="020B0502040204020203" pitchFamily="34" charset="0"/>
                <a:ea typeface="MS PGothic"/>
                <a:cs typeface="Segoe UI" panose="020B0502040204020203" pitchFamily="34" charset="0"/>
              </a:rPr>
              <a:t>m</a:t>
            </a:r>
          </a:p>
          <a:p>
            <a:pPr algn="ctr" defTabSz="914292">
              <a:defRPr/>
            </a:pPr>
            <a:r>
              <a:rPr lang="ru-RU" sz="1000" dirty="0">
                <a:solidFill>
                  <a:srgbClr val="000000"/>
                </a:solidFill>
                <a:latin typeface="Segoe UI" panose="020B0502040204020203" pitchFamily="34" charset="0"/>
                <a:ea typeface="MS PGothic"/>
                <a:cs typeface="Segoe UI" panose="020B0502040204020203" pitchFamily="34" charset="0"/>
              </a:rPr>
              <a:t>Оборот</a:t>
            </a:r>
            <a:br>
              <a:rPr lang="ru-RU" sz="1000" dirty="0">
                <a:solidFill>
                  <a:srgbClr val="000000"/>
                </a:solidFill>
                <a:latin typeface="Segoe UI" panose="020B0502040204020203" pitchFamily="34" charset="0"/>
                <a:ea typeface="MS PGothic"/>
                <a:cs typeface="Segoe UI" panose="020B0502040204020203" pitchFamily="34" charset="0"/>
              </a:rPr>
            </a:br>
            <a:r>
              <a:rPr lang="en-US" sz="1000" dirty="0">
                <a:solidFill>
                  <a:srgbClr val="000000"/>
                </a:solidFill>
                <a:latin typeface="Segoe UI" panose="020B0502040204020203" pitchFamily="34" charset="0"/>
                <a:ea typeface="MS PGothic"/>
                <a:cs typeface="Segoe UI" panose="020B0502040204020203" pitchFamily="34" charset="0"/>
              </a:rPr>
              <a:t>1</a:t>
            </a:r>
            <a:r>
              <a:rPr lang="ru-RU" sz="1000" dirty="0">
                <a:solidFill>
                  <a:srgbClr val="000000"/>
                </a:solidFill>
                <a:latin typeface="Segoe UI" panose="020B0502040204020203" pitchFamily="34" charset="0"/>
                <a:ea typeface="MS PGothic"/>
                <a:cs typeface="Segoe UI" panose="020B0502040204020203" pitchFamily="34" charset="0"/>
              </a:rPr>
              <a:t>П 20</a:t>
            </a:r>
            <a:r>
              <a:rPr lang="en-GB" sz="1000" dirty="0">
                <a:solidFill>
                  <a:srgbClr val="000000"/>
                </a:solidFill>
                <a:latin typeface="Segoe UI" panose="020B0502040204020203" pitchFamily="34" charset="0"/>
                <a:ea typeface="MS PGothic"/>
                <a:cs typeface="Segoe UI" panose="020B0502040204020203" pitchFamily="34" charset="0"/>
              </a:rPr>
              <a:t>22</a:t>
            </a:r>
            <a:endParaRPr lang="en-GB" sz="1600" b="1" dirty="0">
              <a:solidFill>
                <a:srgbClr val="000000"/>
              </a:solidFill>
              <a:latin typeface="Segoe UI" panose="020B0502040204020203" pitchFamily="34" charset="0"/>
              <a:ea typeface="MS PGothic"/>
              <a:cs typeface="Segoe UI" panose="020B0502040204020203" pitchFamily="34" charset="0"/>
            </a:endParaRPr>
          </a:p>
        </p:txBody>
      </p:sp>
      <p:sp>
        <p:nvSpPr>
          <p:cNvPr id="115" name="TextBox 114">
            <a:extLst>
              <a:ext uri="{FF2B5EF4-FFF2-40B4-BE49-F238E27FC236}">
                <a16:creationId xmlns:a16="http://schemas.microsoft.com/office/drawing/2014/main" id="{B8D51132-49A1-4554-9C84-9302B08D40C2}"/>
              </a:ext>
            </a:extLst>
          </p:cNvPr>
          <p:cNvSpPr txBox="1"/>
          <p:nvPr/>
        </p:nvSpPr>
        <p:spPr>
          <a:xfrm>
            <a:off x="1171975" y="4963915"/>
            <a:ext cx="1453210" cy="681084"/>
          </a:xfrm>
          <a:prstGeom prst="rect">
            <a:avLst/>
          </a:prstGeom>
          <a:noFill/>
        </p:spPr>
        <p:txBody>
          <a:bodyPr wrap="square" lIns="0" tIns="0" rIns="0" bIns="0" rtlCol="0">
            <a:spAutoFit/>
          </a:bodyPr>
          <a:lstStyle/>
          <a:p>
            <a:pPr algn="ctr" defTabSz="914292">
              <a:defRPr/>
            </a:pPr>
            <a:r>
              <a:rPr lang="en-GB" sz="1213" dirty="0">
                <a:solidFill>
                  <a:srgbClr val="A20C33"/>
                </a:solidFill>
                <a:latin typeface="Segoe UI" panose="020B0502040204020203" pitchFamily="34" charset="0"/>
                <a:ea typeface="MS PGothic"/>
                <a:cs typeface="Segoe UI" panose="020B0502040204020203" pitchFamily="34" charset="0"/>
              </a:rPr>
              <a:t>$</a:t>
            </a:r>
            <a:r>
              <a:rPr lang="en-US" sz="2426" dirty="0">
                <a:solidFill>
                  <a:srgbClr val="A20C33"/>
                </a:solidFill>
                <a:latin typeface="Segoe UI" panose="020B0502040204020203" pitchFamily="34" charset="0"/>
                <a:ea typeface="MS PGothic"/>
                <a:cs typeface="Segoe UI" panose="020B0502040204020203" pitchFamily="34" charset="0"/>
              </a:rPr>
              <a:t>691</a:t>
            </a:r>
            <a:r>
              <a:rPr lang="en-GB" sz="1213" dirty="0">
                <a:solidFill>
                  <a:srgbClr val="A20C33"/>
                </a:solidFill>
                <a:latin typeface="Segoe UI" panose="020B0502040204020203" pitchFamily="34" charset="0"/>
                <a:ea typeface="MS PGothic"/>
                <a:cs typeface="Segoe UI" panose="020B0502040204020203" pitchFamily="34" charset="0"/>
              </a:rPr>
              <a:t>m</a:t>
            </a:r>
          </a:p>
          <a:p>
            <a:pPr algn="ctr" defTabSz="914292">
              <a:defRPr/>
            </a:pPr>
            <a:r>
              <a:rPr lang="ru-RU" sz="1000" dirty="0">
                <a:solidFill>
                  <a:srgbClr val="000000"/>
                </a:solidFill>
                <a:latin typeface="Segoe UI" panose="020B0502040204020203" pitchFamily="34" charset="0"/>
                <a:ea typeface="MS PGothic"/>
                <a:cs typeface="Segoe UI" panose="020B0502040204020203" pitchFamily="34" charset="0"/>
              </a:rPr>
              <a:t>Оборот</a:t>
            </a:r>
            <a:br>
              <a:rPr lang="ru-RU" sz="1000" dirty="0">
                <a:solidFill>
                  <a:srgbClr val="000000"/>
                </a:solidFill>
                <a:latin typeface="Segoe UI" panose="020B0502040204020203" pitchFamily="34" charset="0"/>
                <a:ea typeface="MS PGothic"/>
                <a:cs typeface="Segoe UI" panose="020B0502040204020203" pitchFamily="34" charset="0"/>
              </a:rPr>
            </a:br>
            <a:r>
              <a:rPr lang="en-GB" sz="1000" dirty="0">
                <a:solidFill>
                  <a:srgbClr val="000000"/>
                </a:solidFill>
                <a:latin typeface="Segoe UI" panose="020B0502040204020203" pitchFamily="34" charset="0"/>
                <a:ea typeface="MS PGothic"/>
                <a:cs typeface="Segoe UI" panose="020B0502040204020203" pitchFamily="34" charset="0"/>
              </a:rPr>
              <a:t>1</a:t>
            </a:r>
            <a:r>
              <a:rPr lang="ru-RU" sz="1000" dirty="0">
                <a:solidFill>
                  <a:srgbClr val="000000"/>
                </a:solidFill>
                <a:latin typeface="Segoe UI" panose="020B0502040204020203" pitchFamily="34" charset="0"/>
                <a:ea typeface="MS PGothic"/>
                <a:cs typeface="Segoe UI" panose="020B0502040204020203" pitchFamily="34" charset="0"/>
              </a:rPr>
              <a:t>П 20</a:t>
            </a:r>
            <a:r>
              <a:rPr lang="en-GB" sz="1000" dirty="0">
                <a:solidFill>
                  <a:srgbClr val="000000"/>
                </a:solidFill>
                <a:latin typeface="Segoe UI" panose="020B0502040204020203" pitchFamily="34" charset="0"/>
                <a:ea typeface="MS PGothic"/>
                <a:cs typeface="Segoe UI" panose="020B0502040204020203" pitchFamily="34" charset="0"/>
              </a:rPr>
              <a:t>22</a:t>
            </a:r>
            <a:endParaRPr lang="en-GB" sz="1600" b="1" dirty="0">
              <a:solidFill>
                <a:srgbClr val="000000"/>
              </a:solidFill>
              <a:latin typeface="Segoe UI" panose="020B0502040204020203" pitchFamily="34" charset="0"/>
              <a:ea typeface="MS PGothic"/>
              <a:cs typeface="Segoe UI" panose="020B0502040204020203" pitchFamily="34" charset="0"/>
            </a:endParaRPr>
          </a:p>
        </p:txBody>
      </p:sp>
      <p:sp>
        <p:nvSpPr>
          <p:cNvPr id="116" name="Rectangle 14">
            <a:extLst>
              <a:ext uri="{FF2B5EF4-FFF2-40B4-BE49-F238E27FC236}">
                <a16:creationId xmlns:a16="http://schemas.microsoft.com/office/drawing/2014/main" id="{97C2678E-C853-4090-9201-71AD7650C9C4}"/>
              </a:ext>
            </a:extLst>
          </p:cNvPr>
          <p:cNvSpPr/>
          <p:nvPr/>
        </p:nvSpPr>
        <p:spPr>
          <a:xfrm>
            <a:off x="596143" y="3837249"/>
            <a:ext cx="2497019" cy="338554"/>
          </a:xfrm>
          <a:prstGeom prst="rect">
            <a:avLst/>
          </a:prstGeom>
        </p:spPr>
        <p:txBody>
          <a:bodyPr wrap="square" lIns="0">
            <a:spAutoFit/>
          </a:bodyPr>
          <a:lstStyle/>
          <a:p>
            <a:pPr defTabSz="914292">
              <a:defRPr/>
            </a:pPr>
            <a:r>
              <a:rPr lang="ru-RU" sz="1600" b="1" dirty="0">
                <a:solidFill>
                  <a:prstClr val="black">
                    <a:lumMod val="75000"/>
                    <a:lumOff val="25000"/>
                  </a:prstClr>
                </a:solidFill>
                <a:latin typeface="Segoe UI Semibold"/>
                <a:ea typeface="MS PGothic"/>
                <a:cs typeface="Segoe UI" panose="020B0502040204020203" pitchFamily="34" charset="0"/>
              </a:rPr>
              <a:t>По сегментам</a:t>
            </a:r>
            <a:endParaRPr lang="ru-RU" sz="1600" b="1" dirty="0">
              <a:solidFill>
                <a:prstClr val="black">
                  <a:lumMod val="75000"/>
                  <a:lumOff val="25000"/>
                </a:prstClr>
              </a:solidFill>
              <a:latin typeface="Segoe UI Semibold"/>
              <a:ea typeface="MS PGothic"/>
            </a:endParaRPr>
          </a:p>
        </p:txBody>
      </p:sp>
      <p:sp>
        <p:nvSpPr>
          <p:cNvPr id="118" name="TextBox 117">
            <a:extLst>
              <a:ext uri="{FF2B5EF4-FFF2-40B4-BE49-F238E27FC236}">
                <a16:creationId xmlns:a16="http://schemas.microsoft.com/office/drawing/2014/main" id="{AC8498A2-C7E2-4F02-AB24-4D7557660038}"/>
              </a:ext>
            </a:extLst>
          </p:cNvPr>
          <p:cNvSpPr txBox="1"/>
          <p:nvPr/>
        </p:nvSpPr>
        <p:spPr>
          <a:xfrm>
            <a:off x="6998458" y="4965654"/>
            <a:ext cx="1453210" cy="738664"/>
          </a:xfrm>
          <a:prstGeom prst="rect">
            <a:avLst/>
          </a:prstGeom>
          <a:noFill/>
        </p:spPr>
        <p:txBody>
          <a:bodyPr wrap="square" lIns="0" tIns="0" rIns="0" bIns="0" rtlCol="0">
            <a:spAutoFit/>
          </a:bodyPr>
          <a:lstStyle/>
          <a:p>
            <a:pPr algn="ctr" defTabSz="914292">
              <a:defRPr/>
            </a:pPr>
            <a:r>
              <a:rPr lang="en-GB" sz="1600" dirty="0">
                <a:solidFill>
                  <a:srgbClr val="A20C33"/>
                </a:solidFill>
                <a:latin typeface="Segoe UI" panose="020B0502040204020203" pitchFamily="34" charset="0"/>
                <a:ea typeface="MS PGothic"/>
                <a:cs typeface="Segoe UI" panose="020B0502040204020203" pitchFamily="34" charset="0"/>
              </a:rPr>
              <a:t>$</a:t>
            </a:r>
            <a:r>
              <a:rPr lang="en-US" sz="2800" dirty="0">
                <a:solidFill>
                  <a:srgbClr val="A20C33"/>
                </a:solidFill>
                <a:latin typeface="Segoe UI" panose="020B0502040204020203" pitchFamily="34" charset="0"/>
                <a:ea typeface="MS PGothic"/>
                <a:cs typeface="Segoe UI" panose="020B0502040204020203" pitchFamily="34" charset="0"/>
              </a:rPr>
              <a:t>96</a:t>
            </a:r>
            <a:r>
              <a:rPr lang="en-GB" sz="1600" dirty="0">
                <a:solidFill>
                  <a:srgbClr val="A20C33"/>
                </a:solidFill>
                <a:latin typeface="Segoe UI" panose="020B0502040204020203" pitchFamily="34" charset="0"/>
                <a:ea typeface="MS PGothic"/>
                <a:cs typeface="Segoe UI" panose="020B0502040204020203" pitchFamily="34" charset="0"/>
              </a:rPr>
              <a:t>m</a:t>
            </a:r>
          </a:p>
          <a:p>
            <a:pPr algn="ctr" defTabSz="914292">
              <a:defRPr/>
            </a:pPr>
            <a:r>
              <a:rPr lang="ru-RU" sz="1000" dirty="0">
                <a:solidFill>
                  <a:srgbClr val="000000"/>
                </a:solidFill>
                <a:latin typeface="Segoe UI" panose="020B0502040204020203" pitchFamily="34" charset="0"/>
                <a:ea typeface="MS PGothic"/>
                <a:cs typeface="Segoe UI" panose="020B0502040204020203" pitchFamily="34" charset="0"/>
              </a:rPr>
              <a:t>Валовая прибыль</a:t>
            </a:r>
            <a:br>
              <a:rPr lang="ru-RU" sz="1000" dirty="0">
                <a:solidFill>
                  <a:srgbClr val="000000"/>
                </a:solidFill>
                <a:latin typeface="Segoe UI" panose="020B0502040204020203" pitchFamily="34" charset="0"/>
                <a:ea typeface="MS PGothic"/>
                <a:cs typeface="Segoe UI" panose="020B0502040204020203" pitchFamily="34" charset="0"/>
              </a:rPr>
            </a:br>
            <a:r>
              <a:rPr lang="ru-RU" sz="1000" dirty="0">
                <a:solidFill>
                  <a:srgbClr val="000000"/>
                </a:solidFill>
                <a:latin typeface="Segoe UI" panose="020B0502040204020203" pitchFamily="34" charset="0"/>
                <a:ea typeface="MS PGothic"/>
                <a:cs typeface="Segoe UI" panose="020B0502040204020203" pitchFamily="34" charset="0"/>
              </a:rPr>
              <a:t>1П 20</a:t>
            </a:r>
            <a:r>
              <a:rPr lang="en-GB" sz="1000" dirty="0">
                <a:solidFill>
                  <a:srgbClr val="000000"/>
                </a:solidFill>
                <a:latin typeface="Segoe UI" panose="020B0502040204020203" pitchFamily="34" charset="0"/>
                <a:ea typeface="MS PGothic"/>
                <a:cs typeface="Segoe UI" panose="020B0502040204020203" pitchFamily="34" charset="0"/>
              </a:rPr>
              <a:t>22</a:t>
            </a:r>
            <a:endParaRPr lang="en-GB" sz="1600" b="1" dirty="0">
              <a:solidFill>
                <a:srgbClr val="000000"/>
              </a:solidFill>
              <a:latin typeface="Segoe UI" panose="020B0502040204020203" pitchFamily="34" charset="0"/>
              <a:ea typeface="MS PGothic"/>
              <a:cs typeface="Segoe UI" panose="020B0502040204020203" pitchFamily="34" charset="0"/>
            </a:endParaRPr>
          </a:p>
        </p:txBody>
      </p:sp>
      <p:sp>
        <p:nvSpPr>
          <p:cNvPr id="2" name="TextBox 1">
            <a:extLst>
              <a:ext uri="{FF2B5EF4-FFF2-40B4-BE49-F238E27FC236}">
                <a16:creationId xmlns:a16="http://schemas.microsoft.com/office/drawing/2014/main" id="{B9497592-05DE-4BA0-8804-D82A28BCC24E}"/>
              </a:ext>
            </a:extLst>
          </p:cNvPr>
          <p:cNvSpPr txBox="1"/>
          <p:nvPr/>
        </p:nvSpPr>
        <p:spPr>
          <a:xfrm>
            <a:off x="3582620" y="6357817"/>
            <a:ext cx="2349261" cy="415498"/>
          </a:xfrm>
          <a:prstGeom prst="rect">
            <a:avLst/>
          </a:prstGeom>
          <a:noFill/>
        </p:spPr>
        <p:txBody>
          <a:bodyPr wrap="square" rtlCol="0">
            <a:spAutoFit/>
          </a:bodyPr>
          <a:lstStyle/>
          <a:p>
            <a:r>
              <a:rPr lang="en-GB" sz="1050" dirty="0"/>
              <a:t>*Rest of Eurasia</a:t>
            </a:r>
            <a:r>
              <a:rPr lang="ru-RU" sz="1050" dirty="0"/>
              <a:t> – Остальная часть Евразии </a:t>
            </a:r>
          </a:p>
        </p:txBody>
      </p:sp>
      <p:sp>
        <p:nvSpPr>
          <p:cNvPr id="71" name="Номер слайда 1">
            <a:extLst>
              <a:ext uri="{FF2B5EF4-FFF2-40B4-BE49-F238E27FC236}">
                <a16:creationId xmlns:a16="http://schemas.microsoft.com/office/drawing/2014/main" id="{0106996C-1A89-4978-981D-78C3F5F4CC90}"/>
              </a:ext>
            </a:extLst>
          </p:cNvPr>
          <p:cNvSpPr>
            <a:spLocks noGrp="1"/>
          </p:cNvSpPr>
          <p:nvPr>
            <p:ph type="sldNum" sz="quarter" idx="4"/>
          </p:nvPr>
        </p:nvSpPr>
        <p:spPr/>
        <p:txBody>
          <a:bodyPr/>
          <a:lstStyle/>
          <a:p>
            <a:pPr lvl="0"/>
            <a:fld id="{A43DC34B-2CB9-44DA-9C82-2218A0C06077}" type="slidenum">
              <a:rPr lang="ru-RU" noProof="0" smtClean="0"/>
              <a:pPr lvl="0"/>
              <a:t>10</a:t>
            </a:fld>
            <a:endParaRPr lang="ru-RU" noProof="0" dirty="0"/>
          </a:p>
        </p:txBody>
      </p:sp>
      <p:sp>
        <p:nvSpPr>
          <p:cNvPr id="8" name="Title 7">
            <a:extLst>
              <a:ext uri="{FF2B5EF4-FFF2-40B4-BE49-F238E27FC236}">
                <a16:creationId xmlns:a16="http://schemas.microsoft.com/office/drawing/2014/main" id="{71323A28-387F-6613-9DB9-436D1E361812}"/>
              </a:ext>
            </a:extLst>
          </p:cNvPr>
          <p:cNvSpPr>
            <a:spLocks noGrp="1"/>
          </p:cNvSpPr>
          <p:nvPr>
            <p:ph type="title"/>
          </p:nvPr>
        </p:nvSpPr>
        <p:spPr/>
        <p:txBody>
          <a:bodyPr/>
          <a:lstStyle/>
          <a:p>
            <a:r>
              <a:rPr lang="ru-RU" dirty="0"/>
              <a:t>Оборот и валовая прибыль в 1П фин. года</a:t>
            </a:r>
            <a:endParaRPr lang="en-GB" dirty="0"/>
          </a:p>
        </p:txBody>
      </p:sp>
      <p:sp>
        <p:nvSpPr>
          <p:cNvPr id="9" name="Subtitle 8">
            <a:extLst>
              <a:ext uri="{FF2B5EF4-FFF2-40B4-BE49-F238E27FC236}">
                <a16:creationId xmlns:a16="http://schemas.microsoft.com/office/drawing/2014/main" id="{D98DF281-EBD8-3112-5B8A-8927F86ACE49}"/>
              </a:ext>
            </a:extLst>
          </p:cNvPr>
          <p:cNvSpPr>
            <a:spLocks noGrp="1"/>
          </p:cNvSpPr>
          <p:nvPr>
            <p:ph type="subTitle" idx="1"/>
          </p:nvPr>
        </p:nvSpPr>
        <p:spPr>
          <a:xfrm>
            <a:off x="520222" y="856939"/>
            <a:ext cx="11112507" cy="477077"/>
          </a:xfrm>
        </p:spPr>
        <p:txBody>
          <a:bodyPr/>
          <a:lstStyle/>
          <a:p>
            <a:r>
              <a:rPr lang="ru-RU" dirty="0"/>
              <a:t>Диверсифицированный оборот и валовая прибыль (в валюте отчётности)</a:t>
            </a:r>
            <a:endParaRPr lang="en-US" dirty="0"/>
          </a:p>
        </p:txBody>
      </p:sp>
    </p:spTree>
    <p:extLst>
      <p:ext uri="{BB962C8B-B14F-4D97-AF65-F5344CB8AC3E}">
        <p14:creationId xmlns:p14="http://schemas.microsoft.com/office/powerpoint/2010/main" val="1772489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7">
            <a:extLst>
              <a:ext uri="{FF2B5EF4-FFF2-40B4-BE49-F238E27FC236}">
                <a16:creationId xmlns:a16="http://schemas.microsoft.com/office/drawing/2014/main" id="{9BD32276-B997-40BD-87ED-3B675C2A2967}"/>
              </a:ext>
            </a:extLst>
          </p:cNvPr>
          <p:cNvSpPr/>
          <p:nvPr/>
        </p:nvSpPr>
        <p:spPr>
          <a:xfrm>
            <a:off x="4398713" y="1242227"/>
            <a:ext cx="3151683" cy="1937915"/>
          </a:xfrm>
          <a:prstGeom prst="rect">
            <a:avLst/>
          </a:prstGeom>
          <a:gradFill flip="none" rotWithShape="1">
            <a:gsLst>
              <a:gs pos="0">
                <a:sysClr val="window" lastClr="FFFFFF"/>
              </a:gs>
              <a:gs pos="100000">
                <a:sysClr val="window" lastClr="FFFFFF">
                  <a:alpha val="22000"/>
                </a:sysClr>
              </a:gs>
            </a:gsLst>
            <a:lin ang="5400000" scaled="1"/>
            <a:tileRect/>
          </a:gradFill>
          <a:ln w="12700">
            <a:gradFill flip="none" rotWithShape="1">
              <a:gsLst>
                <a:gs pos="0">
                  <a:srgbClr val="A20C33">
                    <a:alpha val="30000"/>
                  </a:srgbClr>
                </a:gs>
                <a:gs pos="100000">
                  <a:srgbClr val="A20C33">
                    <a:alpha val="0"/>
                  </a:srgbClr>
                </a:gs>
              </a:gsLst>
              <a:lin ang="5400000" scaled="1"/>
              <a:tileRect/>
            </a:gradFill>
          </a:ln>
          <a:effectLst/>
        </p:spPr>
        <p:txBody>
          <a:bodyPr spcFirstLastPara="1" wrap="square" lIns="55440" tIns="27713" rIns="55440" bIns="27713"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ru-RU" sz="637" b="0" i="0" u="none" strike="noStrike" kern="0" cap="none" spc="0" normalizeH="0" baseline="0" noProof="0">
              <a:ln>
                <a:noFill/>
              </a:ln>
              <a:solidFill>
                <a:srgbClr val="262626"/>
              </a:solidFill>
              <a:effectLst/>
              <a:uLnTx/>
              <a:uFillTx/>
              <a:latin typeface="Segoe UI"/>
              <a:ea typeface="+mn-ea"/>
              <a:cs typeface="Calibri"/>
            </a:endParaRPr>
          </a:p>
        </p:txBody>
      </p:sp>
      <p:sp>
        <p:nvSpPr>
          <p:cNvPr id="3" name="Shape 1079" descr="AQAAAAAQAGLJZhbOCitNqr9FhtxflBr3qP71qSgAo6q1sjT48b2/CBX2mQKLISFpzlSIXi5cLnux0gWvewe8pToW5CjRmhV056vTQ5ZsL8NeGYSxo7Fo">
            <a:extLst>
              <a:ext uri="{FF2B5EF4-FFF2-40B4-BE49-F238E27FC236}">
                <a16:creationId xmlns:a16="http://schemas.microsoft.com/office/drawing/2014/main" id="{D9749555-6755-4661-A69A-E567C1C5B8FB}"/>
              </a:ext>
            </a:extLst>
          </p:cNvPr>
          <p:cNvSpPr txBox="1"/>
          <p:nvPr/>
        </p:nvSpPr>
        <p:spPr>
          <a:xfrm>
            <a:off x="875032" y="1502853"/>
            <a:ext cx="10595405" cy="292388"/>
          </a:xfrm>
          <a:prstGeom prst="rect">
            <a:avLst/>
          </a:prstGeom>
          <a:noFill/>
          <a:ln>
            <a:noFill/>
          </a:ln>
        </p:spPr>
        <p:txBody>
          <a:bodyPr spcFirstLastPara="1" wrap="square" lIns="0" tIns="0" rIns="0" bIns="0" anchor="t" anchorCtr="0">
            <a:spAutoFit/>
          </a:bodyPr>
          <a:lstStyle/>
          <a:p>
            <a:pPr marL="171442" indent="-171442" defTabSz="914358">
              <a:spcBef>
                <a:spcPts val="600"/>
              </a:spcBef>
              <a:buFont typeface="Arial" panose="020B0604020202020204" pitchFamily="34" charset="0"/>
              <a:buChar char="•"/>
              <a:defRPr/>
            </a:pPr>
            <a:endParaRPr lang="en-US" sz="1400" b="1">
              <a:solidFill>
                <a:prstClr val="black">
                  <a:lumMod val="85000"/>
                  <a:lumOff val="15000"/>
                </a:prstClr>
              </a:solidFill>
              <a:latin typeface="Segoe UI" panose="020B0502040204020203" pitchFamily="34" charset="0"/>
              <a:cs typeface="Segoe UI" panose="020B0502040204020203" pitchFamily="34" charset="0"/>
            </a:endParaRPr>
          </a:p>
        </p:txBody>
      </p:sp>
      <p:sp>
        <p:nvSpPr>
          <p:cNvPr id="5" name="Прямоугольник 7">
            <a:extLst>
              <a:ext uri="{FF2B5EF4-FFF2-40B4-BE49-F238E27FC236}">
                <a16:creationId xmlns:a16="http://schemas.microsoft.com/office/drawing/2014/main" id="{7B386477-274B-411F-90A5-9F1CA44C1B27}"/>
              </a:ext>
            </a:extLst>
          </p:cNvPr>
          <p:cNvSpPr/>
          <p:nvPr/>
        </p:nvSpPr>
        <p:spPr>
          <a:xfrm>
            <a:off x="822619" y="1281216"/>
            <a:ext cx="3151683" cy="1937915"/>
          </a:xfrm>
          <a:prstGeom prst="rect">
            <a:avLst/>
          </a:prstGeom>
          <a:gradFill flip="none" rotWithShape="1">
            <a:gsLst>
              <a:gs pos="0">
                <a:sysClr val="window" lastClr="FFFFFF"/>
              </a:gs>
              <a:gs pos="100000">
                <a:sysClr val="window" lastClr="FFFFFF">
                  <a:alpha val="22000"/>
                </a:sysClr>
              </a:gs>
            </a:gsLst>
            <a:lin ang="5400000" scaled="1"/>
            <a:tileRect/>
          </a:gradFill>
          <a:ln w="12700">
            <a:gradFill flip="none" rotWithShape="1">
              <a:gsLst>
                <a:gs pos="0">
                  <a:srgbClr val="A20C33">
                    <a:alpha val="30000"/>
                  </a:srgbClr>
                </a:gs>
                <a:gs pos="100000">
                  <a:srgbClr val="A20C33">
                    <a:alpha val="0"/>
                  </a:srgbClr>
                </a:gs>
              </a:gsLst>
              <a:lin ang="5400000" scaled="1"/>
              <a:tileRect/>
            </a:gradFill>
          </a:ln>
          <a:effectLst/>
        </p:spPr>
        <p:txBody>
          <a:bodyPr spcFirstLastPara="1" wrap="square" lIns="55440" tIns="27713" rIns="55440" bIns="27713"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ru-RU" sz="637" b="0" i="0" u="none" strike="noStrike" kern="0" cap="none" spc="0" normalizeH="0" baseline="0" noProof="0">
              <a:ln>
                <a:noFill/>
              </a:ln>
              <a:solidFill>
                <a:srgbClr val="262626"/>
              </a:solidFill>
              <a:effectLst/>
              <a:uLnTx/>
              <a:uFillTx/>
              <a:latin typeface="Segoe UI"/>
              <a:ea typeface="+mn-ea"/>
              <a:cs typeface="Calibri"/>
            </a:endParaRPr>
          </a:p>
        </p:txBody>
      </p:sp>
      <p:cxnSp>
        <p:nvCxnSpPr>
          <p:cNvPr id="6" name="Прямая соединительная линия 8">
            <a:extLst>
              <a:ext uri="{FF2B5EF4-FFF2-40B4-BE49-F238E27FC236}">
                <a16:creationId xmlns:a16="http://schemas.microsoft.com/office/drawing/2014/main" id="{9A5C2881-44D2-45FF-BA54-A23C4C6B8D2E}"/>
              </a:ext>
            </a:extLst>
          </p:cNvPr>
          <p:cNvCxnSpPr>
            <a:cxnSpLocks/>
          </p:cNvCxnSpPr>
          <p:nvPr/>
        </p:nvCxnSpPr>
        <p:spPr>
          <a:xfrm>
            <a:off x="822619" y="1258806"/>
            <a:ext cx="3151684" cy="0"/>
          </a:xfrm>
          <a:prstGeom prst="line">
            <a:avLst/>
          </a:prstGeom>
          <a:noFill/>
          <a:ln w="28575" cap="flat" cmpd="sng" algn="ctr">
            <a:solidFill>
              <a:srgbClr val="FF0000"/>
            </a:solidFill>
            <a:prstDash val="solid"/>
            <a:miter lim="800000"/>
          </a:ln>
          <a:effectLst/>
        </p:spPr>
      </p:cxnSp>
      <p:sp>
        <p:nvSpPr>
          <p:cNvPr id="7" name="TextBox 181">
            <a:extLst>
              <a:ext uri="{FF2B5EF4-FFF2-40B4-BE49-F238E27FC236}">
                <a16:creationId xmlns:a16="http://schemas.microsoft.com/office/drawing/2014/main" id="{91D3F4FF-DDAD-44BC-A598-F79E16CA495B}"/>
              </a:ext>
            </a:extLst>
          </p:cNvPr>
          <p:cNvSpPr txBox="1"/>
          <p:nvPr/>
        </p:nvSpPr>
        <p:spPr bwMode="gray">
          <a:xfrm>
            <a:off x="721564" y="1863795"/>
            <a:ext cx="3252738" cy="821187"/>
          </a:xfrm>
          <a:prstGeom prst="rect">
            <a:avLst/>
          </a:prstGeom>
          <a:noFill/>
        </p:spPr>
        <p:txBody>
          <a:bodyPr wrap="square" lIns="0" tIns="0" rIns="0" bIns="0" rtlCol="0" anchor="ct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ru-RU" sz="3638" b="1" dirty="0">
                <a:solidFill>
                  <a:srgbClr val="A20C33"/>
                </a:solidFill>
                <a:latin typeface="Segoe UI"/>
                <a:cs typeface="Arial" charset="0"/>
              </a:rPr>
              <a:t> </a:t>
            </a:r>
            <a:r>
              <a:rPr lang="ru-RU" sz="3638" b="1" dirty="0">
                <a:solidFill>
                  <a:schemeClr val="accent1"/>
                </a:solidFill>
                <a:latin typeface="Segoe UI"/>
                <a:cs typeface="Arial" charset="0"/>
              </a:rPr>
              <a:t>не менее</a:t>
            </a:r>
            <a:r>
              <a:rPr lang="en-US" sz="3638" b="1" dirty="0">
                <a:solidFill>
                  <a:schemeClr val="accent1"/>
                </a:solidFill>
                <a:latin typeface="Segoe UI"/>
                <a:cs typeface="Arial" charset="0"/>
              </a:rPr>
              <a:t> </a:t>
            </a:r>
            <a:r>
              <a:rPr lang="ru-RU" sz="3638" b="1" dirty="0">
                <a:solidFill>
                  <a:schemeClr val="accent1"/>
                </a:solidFill>
                <a:latin typeface="Segoe UI"/>
                <a:cs typeface="Arial" charset="0"/>
              </a:rPr>
              <a:t>28</a:t>
            </a:r>
            <a:r>
              <a:rPr lang="en-US" sz="3638" b="1" dirty="0">
                <a:solidFill>
                  <a:schemeClr val="accent1"/>
                </a:solidFill>
                <a:latin typeface="Segoe UI"/>
                <a:cs typeface="Arial" charset="0"/>
              </a:rPr>
              <a:t>%</a:t>
            </a:r>
            <a:endParaRPr lang="en-US" sz="4851" b="1" dirty="0">
              <a:solidFill>
                <a:schemeClr val="accent1"/>
              </a:solidFill>
              <a:latin typeface="Segoe UI"/>
              <a:cs typeface="Arial" charset="0"/>
            </a:endParaRPr>
          </a:p>
          <a:p>
            <a:pPr algn="ctr" defTabSz="554492" fontAlgn="base">
              <a:spcBef>
                <a:spcPct val="0"/>
              </a:spcBef>
              <a:spcAft>
                <a:spcPct val="0"/>
              </a:spcAft>
              <a:defRPr/>
            </a:pPr>
            <a:r>
              <a:rPr lang="ru-RU" sz="849" dirty="0">
                <a:solidFill>
                  <a:srgbClr val="262626"/>
                </a:solidFill>
                <a:latin typeface="Segoe UI"/>
              </a:rPr>
              <a:t>За 2022 финансовый год </a:t>
            </a:r>
            <a:r>
              <a:rPr lang="en-US" sz="849" dirty="0">
                <a:solidFill>
                  <a:srgbClr val="262626"/>
                </a:solidFill>
                <a:latin typeface="Segoe UI"/>
              </a:rPr>
              <a:t>(</a:t>
            </a:r>
            <a:r>
              <a:rPr lang="ru-RU" sz="849" dirty="0">
                <a:solidFill>
                  <a:srgbClr val="262626"/>
                </a:solidFill>
                <a:latin typeface="Segoe UI"/>
              </a:rPr>
              <a:t>заканчивается </a:t>
            </a:r>
            <a:r>
              <a:rPr lang="en-US" sz="849" dirty="0">
                <a:solidFill>
                  <a:srgbClr val="262626"/>
                </a:solidFill>
                <a:latin typeface="Segoe UI"/>
              </a:rPr>
              <a:t> 31.03.202</a:t>
            </a:r>
            <a:r>
              <a:rPr lang="ru-RU" sz="849" dirty="0">
                <a:solidFill>
                  <a:srgbClr val="262626"/>
                </a:solidFill>
                <a:latin typeface="Segoe UI"/>
              </a:rPr>
              <a:t>3</a:t>
            </a:r>
            <a:r>
              <a:rPr lang="en-US" sz="849" dirty="0">
                <a:solidFill>
                  <a:srgbClr val="262626"/>
                </a:solidFill>
                <a:latin typeface="Segoe UI"/>
              </a:rPr>
              <a:t>)</a:t>
            </a:r>
          </a:p>
          <a:p>
            <a:pPr algn="ctr" defTabSz="554492" fontAlgn="base">
              <a:spcBef>
                <a:spcPct val="0"/>
              </a:spcBef>
              <a:spcAft>
                <a:spcPct val="0"/>
              </a:spcAft>
              <a:defRPr/>
            </a:pPr>
            <a:endParaRPr lang="en-US" sz="849" dirty="0">
              <a:solidFill>
                <a:srgbClr val="262626"/>
              </a:solidFill>
              <a:latin typeface="Segoe UI"/>
            </a:endParaRPr>
          </a:p>
        </p:txBody>
      </p:sp>
      <p:sp>
        <p:nvSpPr>
          <p:cNvPr id="8" name="TextBox 183">
            <a:extLst>
              <a:ext uri="{FF2B5EF4-FFF2-40B4-BE49-F238E27FC236}">
                <a16:creationId xmlns:a16="http://schemas.microsoft.com/office/drawing/2014/main" id="{E3F4D2EF-CBF9-4292-988F-AFD5DB39EF05}"/>
              </a:ext>
            </a:extLst>
          </p:cNvPr>
          <p:cNvSpPr txBox="1"/>
          <p:nvPr/>
        </p:nvSpPr>
        <p:spPr>
          <a:xfrm>
            <a:off x="822619" y="1444111"/>
            <a:ext cx="3151683" cy="181519"/>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92" b="0" i="0" u="none" strike="noStrike" kern="1200" cap="none" spc="0" normalizeH="0" baseline="0" noProof="0">
                <a:ln>
                  <a:noFill/>
                </a:ln>
                <a:solidFill>
                  <a:prstClr val="white"/>
                </a:solidFill>
                <a:effectLst/>
                <a:uLnTx/>
                <a:uFillTx/>
                <a:latin typeface="Segoe UI"/>
                <a:ea typeface="+mn-ea"/>
                <a:cs typeface="+mn-cs"/>
              </a:rPr>
              <a:t>EBITDA margin</a:t>
            </a:r>
          </a:p>
        </p:txBody>
      </p:sp>
      <p:sp>
        <p:nvSpPr>
          <p:cNvPr id="9" name="TextBox 8">
            <a:extLst>
              <a:ext uri="{FF2B5EF4-FFF2-40B4-BE49-F238E27FC236}">
                <a16:creationId xmlns:a16="http://schemas.microsoft.com/office/drawing/2014/main" id="{EA14849C-B8AA-47BA-9ECE-CE188225850B}"/>
              </a:ext>
            </a:extLst>
          </p:cNvPr>
          <p:cNvSpPr txBox="1"/>
          <p:nvPr/>
        </p:nvSpPr>
        <p:spPr>
          <a:xfrm>
            <a:off x="1362900" y="1476434"/>
            <a:ext cx="2071120" cy="117581"/>
          </a:xfrm>
          <a:prstGeom prst="rect">
            <a:avLst/>
          </a:prstGeom>
          <a:noFill/>
          <a:ln>
            <a:noFill/>
          </a:ln>
          <a:effectLst/>
        </p:spPr>
        <p:txBody>
          <a:bodyPr spcFirstLastPara="0" vert="horz" wrap="square" lIns="0" tIns="0" rIns="0" bIns="0" numCol="1" spcCol="1270" anchor="t" anchorCtr="0">
            <a:noAutofit/>
          </a:bodyPr>
          <a:lstStyle>
            <a:defPPr>
              <a:defRPr lang="ru-RU"/>
            </a:defPPr>
            <a:lvl1pPr lvl="0" indent="0" defTabSz="889000">
              <a:lnSpc>
                <a:spcPct val="90000"/>
              </a:lnSpc>
              <a:spcBef>
                <a:spcPct val="0"/>
              </a:spcBef>
              <a:spcAft>
                <a:spcPct val="35000"/>
              </a:spcAft>
              <a:buNone/>
              <a:defRPr sz="1400">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ru-RU" sz="1455" b="0" i="0" u="none" strike="noStrike" kern="0" cap="none" spc="0" normalizeH="0" baseline="0" noProof="0" dirty="0">
                <a:ln>
                  <a:noFill/>
                </a:ln>
                <a:solidFill>
                  <a:srgbClr val="262626"/>
                </a:solidFill>
                <a:effectLst/>
                <a:uLnTx/>
                <a:uFillTx/>
                <a:latin typeface="Segoe UI Semibold"/>
                <a:ea typeface="+mn-ea"/>
                <a:cs typeface="+mn-cs"/>
              </a:rPr>
              <a:t>Рост оборота</a:t>
            </a:r>
            <a:endParaRPr kumimoji="0" lang="en-US" sz="1455" b="0" i="0" u="none" strike="noStrike" kern="0" cap="none" spc="0" normalizeH="0" baseline="0" noProof="0" dirty="0">
              <a:ln>
                <a:noFill/>
              </a:ln>
              <a:solidFill>
                <a:srgbClr val="262626"/>
              </a:solidFill>
              <a:effectLst/>
              <a:uLnTx/>
              <a:uFillTx/>
              <a:latin typeface="Segoe UI Semibold"/>
              <a:ea typeface="+mn-ea"/>
              <a:cs typeface="+mn-cs"/>
            </a:endParaRPr>
          </a:p>
        </p:txBody>
      </p:sp>
      <p:sp>
        <p:nvSpPr>
          <p:cNvPr id="16" name="TextBox 181">
            <a:extLst>
              <a:ext uri="{FF2B5EF4-FFF2-40B4-BE49-F238E27FC236}">
                <a16:creationId xmlns:a16="http://schemas.microsoft.com/office/drawing/2014/main" id="{46D9AE22-FA3B-431B-A167-2279A6D89493}"/>
              </a:ext>
            </a:extLst>
          </p:cNvPr>
          <p:cNvSpPr txBox="1"/>
          <p:nvPr/>
        </p:nvSpPr>
        <p:spPr bwMode="gray">
          <a:xfrm>
            <a:off x="4427722" y="1816066"/>
            <a:ext cx="2993665" cy="690510"/>
          </a:xfrm>
          <a:prstGeom prst="rect">
            <a:avLst/>
          </a:prstGeom>
          <a:noFill/>
        </p:spPr>
        <p:txBody>
          <a:bodyPr wrap="square" lIns="0" tIns="0" rIns="0" bIns="0" rtlCol="0" anchor="ct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54492" fontAlgn="base">
              <a:spcBef>
                <a:spcPct val="0"/>
              </a:spcBef>
              <a:spcAft>
                <a:spcPct val="0"/>
              </a:spcAft>
              <a:defRPr/>
            </a:pPr>
            <a:r>
              <a:rPr lang="ru-RU" sz="3638" b="1" dirty="0">
                <a:solidFill>
                  <a:srgbClr val="A20C33"/>
                </a:solidFill>
                <a:latin typeface="Segoe UI"/>
                <a:cs typeface="Arial" charset="0"/>
              </a:rPr>
              <a:t> </a:t>
            </a:r>
            <a:r>
              <a:rPr lang="ru-RU" sz="3638" b="1" dirty="0">
                <a:solidFill>
                  <a:schemeClr val="accent1"/>
                </a:solidFill>
                <a:latin typeface="Segoe UI"/>
                <a:cs typeface="Arial" charset="0"/>
              </a:rPr>
              <a:t>13%-14</a:t>
            </a:r>
            <a:r>
              <a:rPr lang="en-US" sz="2183" b="1" dirty="0">
                <a:solidFill>
                  <a:schemeClr val="accent1"/>
                </a:solidFill>
                <a:latin typeface="Segoe UI"/>
                <a:cs typeface="Arial" charset="0"/>
              </a:rPr>
              <a:t>%</a:t>
            </a:r>
          </a:p>
          <a:p>
            <a:pPr algn="ctr" defTabSz="554492" fontAlgn="base">
              <a:spcBef>
                <a:spcPct val="0"/>
              </a:spcBef>
              <a:spcAft>
                <a:spcPct val="0"/>
              </a:spcAft>
              <a:defRPr/>
            </a:pPr>
            <a:r>
              <a:rPr lang="ru-RU" sz="849" dirty="0">
                <a:solidFill>
                  <a:srgbClr val="262626"/>
                </a:solidFill>
                <a:latin typeface="Segoe UI"/>
              </a:rPr>
              <a:t>За 2022 финансовый год </a:t>
            </a:r>
            <a:r>
              <a:rPr lang="en-US" sz="849" dirty="0">
                <a:solidFill>
                  <a:srgbClr val="262626"/>
                </a:solidFill>
                <a:latin typeface="Segoe UI"/>
              </a:rPr>
              <a:t>(</a:t>
            </a:r>
            <a:r>
              <a:rPr lang="ru-RU" sz="849" dirty="0">
                <a:solidFill>
                  <a:srgbClr val="262626"/>
                </a:solidFill>
                <a:latin typeface="Segoe UI"/>
              </a:rPr>
              <a:t>заканчивается </a:t>
            </a:r>
            <a:r>
              <a:rPr lang="en-US" sz="849" dirty="0">
                <a:solidFill>
                  <a:srgbClr val="262626"/>
                </a:solidFill>
                <a:latin typeface="Segoe UI"/>
              </a:rPr>
              <a:t> 31.03.202</a:t>
            </a:r>
            <a:r>
              <a:rPr lang="ru-RU" sz="849" dirty="0">
                <a:solidFill>
                  <a:srgbClr val="262626"/>
                </a:solidFill>
                <a:latin typeface="Segoe UI"/>
              </a:rPr>
              <a:t>3</a:t>
            </a:r>
            <a:r>
              <a:rPr lang="en-US" sz="849" dirty="0">
                <a:solidFill>
                  <a:srgbClr val="262626"/>
                </a:solidFill>
                <a:latin typeface="Segoe UI"/>
              </a:rPr>
              <a:t>)</a:t>
            </a:r>
          </a:p>
        </p:txBody>
      </p:sp>
      <p:sp>
        <p:nvSpPr>
          <p:cNvPr id="17" name="TextBox 183">
            <a:extLst>
              <a:ext uri="{FF2B5EF4-FFF2-40B4-BE49-F238E27FC236}">
                <a16:creationId xmlns:a16="http://schemas.microsoft.com/office/drawing/2014/main" id="{9652F34D-759A-46A2-913A-00C3B2C262EC}"/>
              </a:ext>
            </a:extLst>
          </p:cNvPr>
          <p:cNvSpPr txBox="1"/>
          <p:nvPr/>
        </p:nvSpPr>
        <p:spPr>
          <a:xfrm>
            <a:off x="4336285" y="1426943"/>
            <a:ext cx="3151683" cy="181519"/>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92" b="0" i="0" u="none" strike="noStrike" kern="1200" cap="none" spc="0" normalizeH="0" baseline="0" noProof="0">
                <a:ln>
                  <a:noFill/>
                </a:ln>
                <a:solidFill>
                  <a:prstClr val="white"/>
                </a:solidFill>
                <a:effectLst/>
                <a:uLnTx/>
                <a:uFillTx/>
                <a:latin typeface="Segoe UI"/>
                <a:ea typeface="+mn-ea"/>
                <a:cs typeface="+mn-cs"/>
              </a:rPr>
              <a:t>EBITDA margin</a:t>
            </a:r>
          </a:p>
        </p:txBody>
      </p:sp>
      <p:sp>
        <p:nvSpPr>
          <p:cNvPr id="18" name="TextBox 17">
            <a:extLst>
              <a:ext uri="{FF2B5EF4-FFF2-40B4-BE49-F238E27FC236}">
                <a16:creationId xmlns:a16="http://schemas.microsoft.com/office/drawing/2014/main" id="{C689FA31-B85D-423B-BED3-87A21E74B382}"/>
              </a:ext>
            </a:extLst>
          </p:cNvPr>
          <p:cNvSpPr txBox="1"/>
          <p:nvPr/>
        </p:nvSpPr>
        <p:spPr>
          <a:xfrm>
            <a:off x="4876566" y="1459266"/>
            <a:ext cx="2071120" cy="377116"/>
          </a:xfrm>
          <a:prstGeom prst="rect">
            <a:avLst/>
          </a:prstGeom>
          <a:noFill/>
          <a:ln>
            <a:noFill/>
          </a:ln>
          <a:effectLst/>
        </p:spPr>
        <p:txBody>
          <a:bodyPr spcFirstLastPara="0" vert="horz" wrap="square" lIns="0" tIns="0" rIns="0" bIns="0" numCol="1" spcCol="1270" anchor="t" anchorCtr="0">
            <a:noAutofit/>
          </a:bodyPr>
          <a:lstStyle>
            <a:defPPr>
              <a:defRPr lang="ru-RU"/>
            </a:defPPr>
            <a:lvl1pPr lvl="0" indent="0" defTabSz="889000">
              <a:lnSpc>
                <a:spcPct val="90000"/>
              </a:lnSpc>
              <a:spcBef>
                <a:spcPct val="0"/>
              </a:spcBef>
              <a:spcAft>
                <a:spcPct val="35000"/>
              </a:spcAft>
              <a:buNone/>
              <a:defRPr sz="1400">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889000" eaLnBrk="1" fontAlgn="auto" latinLnBrk="0" hangingPunct="1">
              <a:lnSpc>
                <a:spcPct val="90000"/>
              </a:lnSpc>
              <a:spcBef>
                <a:spcPct val="0"/>
              </a:spcBef>
              <a:spcAft>
                <a:spcPct val="35000"/>
              </a:spcAft>
              <a:buClrTx/>
              <a:buSzTx/>
              <a:buFontTx/>
              <a:buNone/>
              <a:tabLst/>
              <a:defRPr/>
            </a:pPr>
            <a:r>
              <a:rPr lang="ru-RU" sz="1455" kern="0" dirty="0">
                <a:solidFill>
                  <a:srgbClr val="262626"/>
                </a:solidFill>
                <a:latin typeface="Segoe UI Semibold"/>
              </a:rPr>
              <a:t>Валовая маржа</a:t>
            </a:r>
            <a:endParaRPr kumimoji="0" lang="en-US" sz="1455" b="0" i="0" u="none" strike="noStrike" kern="0" cap="none" spc="0" normalizeH="0" baseline="0" noProof="0" dirty="0">
              <a:ln>
                <a:noFill/>
              </a:ln>
              <a:solidFill>
                <a:srgbClr val="262626"/>
              </a:solidFill>
              <a:effectLst/>
              <a:uLnTx/>
              <a:uFillTx/>
              <a:latin typeface="Segoe UI Semibold"/>
              <a:ea typeface="+mn-ea"/>
              <a:cs typeface="+mn-cs"/>
            </a:endParaRPr>
          </a:p>
        </p:txBody>
      </p:sp>
      <p:cxnSp>
        <p:nvCxnSpPr>
          <p:cNvPr id="21" name="Прямая соединительная линия 8">
            <a:extLst>
              <a:ext uri="{FF2B5EF4-FFF2-40B4-BE49-F238E27FC236}">
                <a16:creationId xmlns:a16="http://schemas.microsoft.com/office/drawing/2014/main" id="{0628D8E8-B3EF-4E1C-BDEB-B2DBDD188743}"/>
              </a:ext>
            </a:extLst>
          </p:cNvPr>
          <p:cNvCxnSpPr>
            <a:cxnSpLocks/>
          </p:cNvCxnSpPr>
          <p:nvPr/>
        </p:nvCxnSpPr>
        <p:spPr>
          <a:xfrm>
            <a:off x="4403320" y="1251715"/>
            <a:ext cx="3151684" cy="0"/>
          </a:xfrm>
          <a:prstGeom prst="line">
            <a:avLst/>
          </a:prstGeom>
          <a:noFill/>
          <a:ln w="28575" cap="flat" cmpd="sng" algn="ctr">
            <a:solidFill>
              <a:srgbClr val="FF0000"/>
            </a:solidFill>
            <a:prstDash val="solid"/>
            <a:miter lim="800000"/>
          </a:ln>
          <a:effectLst/>
        </p:spPr>
      </p:cxnSp>
      <p:sp>
        <p:nvSpPr>
          <p:cNvPr id="15" name="Номер слайда 1">
            <a:extLst>
              <a:ext uri="{FF2B5EF4-FFF2-40B4-BE49-F238E27FC236}">
                <a16:creationId xmlns:a16="http://schemas.microsoft.com/office/drawing/2014/main" id="{2FA4085B-4963-4B9F-8C54-9151FE6BECFD}"/>
              </a:ext>
            </a:extLst>
          </p:cNvPr>
          <p:cNvSpPr>
            <a:spLocks noGrp="1"/>
          </p:cNvSpPr>
          <p:nvPr>
            <p:ph type="sldNum" sz="quarter" idx="4"/>
          </p:nvPr>
        </p:nvSpPr>
        <p:spPr/>
        <p:txBody>
          <a:bodyPr/>
          <a:lstStyle/>
          <a:p>
            <a:pPr lvl="0"/>
            <a:fld id="{A43DC34B-2CB9-44DA-9C82-2218A0C06077}" type="slidenum">
              <a:rPr lang="ru-RU" noProof="0" smtClean="0"/>
              <a:pPr lvl="0"/>
              <a:t>11</a:t>
            </a:fld>
            <a:endParaRPr lang="ru-RU" noProof="0" dirty="0"/>
          </a:p>
        </p:txBody>
      </p:sp>
      <p:sp>
        <p:nvSpPr>
          <p:cNvPr id="11" name="Title 10">
            <a:extLst>
              <a:ext uri="{FF2B5EF4-FFF2-40B4-BE49-F238E27FC236}">
                <a16:creationId xmlns:a16="http://schemas.microsoft.com/office/drawing/2014/main" id="{40153670-1229-6ABC-18D7-CDBEBB9AF10E}"/>
              </a:ext>
            </a:extLst>
          </p:cNvPr>
          <p:cNvSpPr>
            <a:spLocks noGrp="1"/>
          </p:cNvSpPr>
          <p:nvPr>
            <p:ph type="title"/>
          </p:nvPr>
        </p:nvSpPr>
        <p:spPr/>
        <p:txBody>
          <a:bodyPr/>
          <a:lstStyle/>
          <a:p>
            <a:r>
              <a:rPr lang="ru-RU" dirty="0"/>
              <a:t>Прогноз</a:t>
            </a:r>
            <a:endParaRPr lang="en-GB" dirty="0"/>
          </a:p>
        </p:txBody>
      </p:sp>
      <p:sp>
        <p:nvSpPr>
          <p:cNvPr id="19" name="Прямоугольник 7">
            <a:extLst>
              <a:ext uri="{FF2B5EF4-FFF2-40B4-BE49-F238E27FC236}">
                <a16:creationId xmlns:a16="http://schemas.microsoft.com/office/drawing/2014/main" id="{7216649A-A7FC-479A-813A-A625374C3FC0}"/>
              </a:ext>
            </a:extLst>
          </p:cNvPr>
          <p:cNvSpPr/>
          <p:nvPr/>
        </p:nvSpPr>
        <p:spPr>
          <a:xfrm>
            <a:off x="7974806" y="1242227"/>
            <a:ext cx="3151683" cy="1937915"/>
          </a:xfrm>
          <a:prstGeom prst="rect">
            <a:avLst/>
          </a:prstGeom>
          <a:gradFill flip="none" rotWithShape="1">
            <a:gsLst>
              <a:gs pos="0">
                <a:sysClr val="window" lastClr="FFFFFF"/>
              </a:gs>
              <a:gs pos="100000">
                <a:sysClr val="window" lastClr="FFFFFF">
                  <a:alpha val="22000"/>
                </a:sysClr>
              </a:gs>
            </a:gsLst>
            <a:lin ang="5400000" scaled="1"/>
            <a:tileRect/>
          </a:gradFill>
          <a:ln w="12700">
            <a:gradFill flip="none" rotWithShape="1">
              <a:gsLst>
                <a:gs pos="0">
                  <a:srgbClr val="A20C33">
                    <a:alpha val="30000"/>
                  </a:srgbClr>
                </a:gs>
                <a:gs pos="100000">
                  <a:srgbClr val="A20C33">
                    <a:alpha val="0"/>
                  </a:srgbClr>
                </a:gs>
              </a:gsLst>
              <a:lin ang="5400000" scaled="1"/>
              <a:tileRect/>
            </a:gradFill>
          </a:ln>
          <a:effectLst/>
        </p:spPr>
        <p:txBody>
          <a:bodyPr spcFirstLastPara="1" wrap="square" lIns="55440" tIns="27713" rIns="55440" bIns="27713" anchor="ctr"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ru-RU" sz="637" b="0" i="0" u="none" strike="noStrike" kern="0" cap="none" spc="0" normalizeH="0" baseline="0" noProof="0">
              <a:ln>
                <a:noFill/>
              </a:ln>
              <a:solidFill>
                <a:srgbClr val="262626"/>
              </a:solidFill>
              <a:effectLst/>
              <a:uLnTx/>
              <a:uFillTx/>
              <a:latin typeface="Segoe UI"/>
              <a:ea typeface="+mn-ea"/>
              <a:cs typeface="Calibri"/>
            </a:endParaRPr>
          </a:p>
        </p:txBody>
      </p:sp>
      <p:cxnSp>
        <p:nvCxnSpPr>
          <p:cNvPr id="22" name="Прямая соединительная линия 8">
            <a:extLst>
              <a:ext uri="{FF2B5EF4-FFF2-40B4-BE49-F238E27FC236}">
                <a16:creationId xmlns:a16="http://schemas.microsoft.com/office/drawing/2014/main" id="{4D2E8042-734F-41EA-B586-D3BE7A225CBA}"/>
              </a:ext>
            </a:extLst>
          </p:cNvPr>
          <p:cNvCxnSpPr>
            <a:cxnSpLocks/>
          </p:cNvCxnSpPr>
          <p:nvPr/>
        </p:nvCxnSpPr>
        <p:spPr>
          <a:xfrm>
            <a:off x="7974806" y="1219817"/>
            <a:ext cx="3151684" cy="0"/>
          </a:xfrm>
          <a:prstGeom prst="line">
            <a:avLst/>
          </a:prstGeom>
          <a:noFill/>
          <a:ln w="28575" cap="flat" cmpd="sng" algn="ctr">
            <a:solidFill>
              <a:srgbClr val="FF0000"/>
            </a:solidFill>
            <a:prstDash val="solid"/>
            <a:miter lim="800000"/>
          </a:ln>
          <a:effectLst/>
        </p:spPr>
      </p:cxnSp>
      <p:sp>
        <p:nvSpPr>
          <p:cNvPr id="23" name="TextBox 181">
            <a:extLst>
              <a:ext uri="{FF2B5EF4-FFF2-40B4-BE49-F238E27FC236}">
                <a16:creationId xmlns:a16="http://schemas.microsoft.com/office/drawing/2014/main" id="{F93A1117-427D-4B99-A6A8-4EB45BF5FB55}"/>
              </a:ext>
            </a:extLst>
          </p:cNvPr>
          <p:cNvSpPr txBox="1"/>
          <p:nvPr/>
        </p:nvSpPr>
        <p:spPr bwMode="gray">
          <a:xfrm>
            <a:off x="7995661" y="1890144"/>
            <a:ext cx="3130827" cy="690510"/>
          </a:xfrm>
          <a:prstGeom prst="rect">
            <a:avLst/>
          </a:prstGeom>
          <a:noFill/>
        </p:spPr>
        <p:txBody>
          <a:bodyPr wrap="square" lIns="0" tIns="0" rIns="0" bIns="0" rtlCol="0" anchor="ctr">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ru-RU" sz="3638" b="1" dirty="0">
                <a:solidFill>
                  <a:srgbClr val="A20C33"/>
                </a:solidFill>
                <a:latin typeface="Segoe UI"/>
                <a:cs typeface="Arial" charset="0"/>
              </a:rPr>
              <a:t> </a:t>
            </a:r>
            <a:r>
              <a:rPr lang="en-US" sz="3638" b="1" dirty="0">
                <a:solidFill>
                  <a:schemeClr val="accent1"/>
                </a:solidFill>
                <a:latin typeface="Segoe UI"/>
                <a:cs typeface="Arial" charset="0"/>
              </a:rPr>
              <a:t>~</a:t>
            </a:r>
            <a:r>
              <a:rPr lang="ru-RU" sz="3638" b="1" dirty="0">
                <a:solidFill>
                  <a:schemeClr val="accent1"/>
                </a:solidFill>
                <a:latin typeface="Segoe UI"/>
                <a:cs typeface="Arial" charset="0"/>
              </a:rPr>
              <a:t>2х-значная</a:t>
            </a:r>
            <a:endParaRPr lang="en-US" sz="4851" b="1" dirty="0">
              <a:solidFill>
                <a:schemeClr val="accent1"/>
              </a:solidFill>
              <a:latin typeface="Segoe UI"/>
              <a:cs typeface="Arial" charset="0"/>
            </a:endParaRPr>
          </a:p>
          <a:p>
            <a:pPr algn="ctr" defTabSz="554492" fontAlgn="base">
              <a:spcBef>
                <a:spcPct val="0"/>
              </a:spcBef>
              <a:spcAft>
                <a:spcPct val="0"/>
              </a:spcAft>
              <a:defRPr/>
            </a:pPr>
            <a:r>
              <a:rPr lang="ru-RU" sz="849" dirty="0">
                <a:solidFill>
                  <a:srgbClr val="262626"/>
                </a:solidFill>
                <a:latin typeface="Segoe UI"/>
              </a:rPr>
              <a:t>За 2022 финансовый год </a:t>
            </a:r>
            <a:r>
              <a:rPr lang="en-US" sz="849" dirty="0">
                <a:solidFill>
                  <a:srgbClr val="262626"/>
                </a:solidFill>
                <a:latin typeface="Segoe UI"/>
              </a:rPr>
              <a:t>(</a:t>
            </a:r>
            <a:r>
              <a:rPr lang="ru-RU" sz="849" dirty="0">
                <a:solidFill>
                  <a:srgbClr val="262626"/>
                </a:solidFill>
                <a:latin typeface="Segoe UI"/>
              </a:rPr>
              <a:t>заканчивается </a:t>
            </a:r>
            <a:r>
              <a:rPr lang="en-US" sz="849" dirty="0">
                <a:solidFill>
                  <a:srgbClr val="262626"/>
                </a:solidFill>
                <a:latin typeface="Segoe UI"/>
              </a:rPr>
              <a:t> 31.03.202</a:t>
            </a:r>
            <a:r>
              <a:rPr lang="ru-RU" sz="849" dirty="0">
                <a:solidFill>
                  <a:srgbClr val="262626"/>
                </a:solidFill>
                <a:latin typeface="Segoe UI"/>
              </a:rPr>
              <a:t>3)</a:t>
            </a:r>
            <a:endParaRPr lang="en-US" sz="849" dirty="0">
              <a:solidFill>
                <a:srgbClr val="262626"/>
              </a:solidFill>
              <a:latin typeface="Segoe UI"/>
            </a:endParaRPr>
          </a:p>
        </p:txBody>
      </p:sp>
      <p:sp>
        <p:nvSpPr>
          <p:cNvPr id="24" name="TextBox 183">
            <a:extLst>
              <a:ext uri="{FF2B5EF4-FFF2-40B4-BE49-F238E27FC236}">
                <a16:creationId xmlns:a16="http://schemas.microsoft.com/office/drawing/2014/main" id="{940C0413-9B20-4F6C-A967-7EC02D09988B}"/>
              </a:ext>
            </a:extLst>
          </p:cNvPr>
          <p:cNvSpPr txBox="1"/>
          <p:nvPr/>
        </p:nvSpPr>
        <p:spPr>
          <a:xfrm>
            <a:off x="7974806" y="1405122"/>
            <a:ext cx="3151683" cy="181519"/>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92" b="0" i="0" u="none" strike="noStrike" kern="1200" cap="none" spc="0" normalizeH="0" baseline="0" noProof="0">
                <a:ln>
                  <a:noFill/>
                </a:ln>
                <a:solidFill>
                  <a:prstClr val="white"/>
                </a:solidFill>
                <a:effectLst/>
                <a:uLnTx/>
                <a:uFillTx/>
                <a:latin typeface="Segoe UI"/>
                <a:ea typeface="+mn-ea"/>
                <a:cs typeface="+mn-cs"/>
              </a:rPr>
              <a:t>EBITDA margin</a:t>
            </a:r>
          </a:p>
        </p:txBody>
      </p:sp>
      <p:sp>
        <p:nvSpPr>
          <p:cNvPr id="25" name="TextBox 24">
            <a:extLst>
              <a:ext uri="{FF2B5EF4-FFF2-40B4-BE49-F238E27FC236}">
                <a16:creationId xmlns:a16="http://schemas.microsoft.com/office/drawing/2014/main" id="{CBD56F76-B4ED-455D-A987-796D55A9F7A5}"/>
              </a:ext>
            </a:extLst>
          </p:cNvPr>
          <p:cNvSpPr txBox="1"/>
          <p:nvPr/>
        </p:nvSpPr>
        <p:spPr>
          <a:xfrm>
            <a:off x="8515087" y="1437445"/>
            <a:ext cx="2071120" cy="117581"/>
          </a:xfrm>
          <a:prstGeom prst="rect">
            <a:avLst/>
          </a:prstGeom>
          <a:noFill/>
          <a:ln>
            <a:noFill/>
          </a:ln>
          <a:effectLst/>
        </p:spPr>
        <p:txBody>
          <a:bodyPr spcFirstLastPara="0" vert="horz" wrap="square" lIns="0" tIns="0" rIns="0" bIns="0" numCol="1" spcCol="1270" anchor="t" anchorCtr="0">
            <a:noAutofit/>
          </a:bodyPr>
          <a:lstStyle>
            <a:defPPr>
              <a:defRPr lang="ru-RU"/>
            </a:defPPr>
            <a:lvl1pPr lvl="0" indent="0" defTabSz="889000">
              <a:lnSpc>
                <a:spcPct val="90000"/>
              </a:lnSpc>
              <a:spcBef>
                <a:spcPct val="0"/>
              </a:spcBef>
              <a:spcAft>
                <a:spcPct val="35000"/>
              </a:spcAft>
              <a:buNone/>
              <a:defRPr sz="1400">
                <a:solidFill>
                  <a:schemeClr val="accent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ru-RU" sz="1455" b="0" i="0" u="none" strike="noStrike" kern="0" cap="none" spc="0" normalizeH="0" baseline="0" noProof="0" dirty="0" err="1">
                <a:ln>
                  <a:noFill/>
                </a:ln>
                <a:solidFill>
                  <a:srgbClr val="262626"/>
                </a:solidFill>
                <a:effectLst/>
                <a:uLnTx/>
                <a:uFillTx/>
                <a:latin typeface="Segoe UI Semibold"/>
                <a:ea typeface="+mn-ea"/>
                <a:cs typeface="+mn-cs"/>
              </a:rPr>
              <a:t>Скорр</a:t>
            </a:r>
            <a:r>
              <a:rPr kumimoji="0" lang="ru-RU" sz="1455" b="0" i="0" u="none" strike="noStrike" kern="0" cap="none" spc="0" normalizeH="0" baseline="0" noProof="0" dirty="0">
                <a:ln>
                  <a:noFill/>
                </a:ln>
                <a:solidFill>
                  <a:srgbClr val="262626"/>
                </a:solidFill>
                <a:effectLst/>
                <a:uLnTx/>
                <a:uFillTx/>
                <a:latin typeface="Segoe UI Semibold"/>
                <a:ea typeface="+mn-ea"/>
                <a:cs typeface="+mn-cs"/>
              </a:rPr>
              <a:t>. </a:t>
            </a:r>
            <a:r>
              <a:rPr lang="ru-RU" sz="1455" kern="0" dirty="0">
                <a:solidFill>
                  <a:srgbClr val="262626"/>
                </a:solidFill>
                <a:latin typeface="Segoe UI Semibold"/>
              </a:rPr>
              <a:t>м</a:t>
            </a:r>
            <a:r>
              <a:rPr kumimoji="0" lang="ru-RU" sz="1455" b="0" i="0" u="none" strike="noStrike" kern="0" cap="none" spc="0" normalizeH="0" baseline="0" noProof="0" dirty="0" err="1">
                <a:ln>
                  <a:noFill/>
                </a:ln>
                <a:solidFill>
                  <a:srgbClr val="262626"/>
                </a:solidFill>
                <a:effectLst/>
                <a:uLnTx/>
                <a:uFillTx/>
                <a:latin typeface="Segoe UI Semibold"/>
                <a:ea typeface="+mn-ea"/>
                <a:cs typeface="+mn-cs"/>
              </a:rPr>
              <a:t>аржа</a:t>
            </a:r>
            <a:r>
              <a:rPr kumimoji="0" lang="ru-RU" sz="1455" b="0" i="0" u="none" strike="noStrike" kern="0" cap="none" spc="0" normalizeH="0" baseline="0" noProof="0" dirty="0">
                <a:ln>
                  <a:noFill/>
                </a:ln>
                <a:solidFill>
                  <a:srgbClr val="262626"/>
                </a:solidFill>
                <a:effectLst/>
                <a:uLnTx/>
                <a:uFillTx/>
                <a:latin typeface="Segoe UI Semibold"/>
                <a:ea typeface="+mn-ea"/>
                <a:cs typeface="+mn-cs"/>
              </a:rPr>
              <a:t> по </a:t>
            </a:r>
            <a:r>
              <a:rPr kumimoji="0" lang="en-US" sz="1455" b="0" i="0" u="none" strike="noStrike" kern="0" cap="none" spc="0" normalizeH="0" baseline="0" noProof="0" dirty="0">
                <a:ln>
                  <a:noFill/>
                </a:ln>
                <a:solidFill>
                  <a:srgbClr val="262626"/>
                </a:solidFill>
                <a:effectLst/>
                <a:uLnTx/>
                <a:uFillTx/>
                <a:latin typeface="Segoe UI Semibold"/>
                <a:ea typeface="+mn-ea"/>
                <a:cs typeface="+mn-cs"/>
              </a:rPr>
              <a:t>EBITDA</a:t>
            </a:r>
          </a:p>
        </p:txBody>
      </p:sp>
      <p:sp>
        <p:nvSpPr>
          <p:cNvPr id="26" name="TextBox 27">
            <a:extLst>
              <a:ext uri="{FF2B5EF4-FFF2-40B4-BE49-F238E27FC236}">
                <a16:creationId xmlns:a16="http://schemas.microsoft.com/office/drawing/2014/main" id="{AB0ADC3C-0638-4191-8BC7-B086F7BB5AE5}"/>
              </a:ext>
            </a:extLst>
          </p:cNvPr>
          <p:cNvSpPr txBox="1"/>
          <p:nvPr/>
        </p:nvSpPr>
        <p:spPr>
          <a:xfrm>
            <a:off x="818011" y="2687734"/>
            <a:ext cx="3218719" cy="377116"/>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89000" eaLnBrk="1" fontAlgn="auto" latinLnBrk="0" hangingPunct="1">
              <a:lnSpc>
                <a:spcPct val="90000"/>
              </a:lnSpc>
              <a:spcBef>
                <a:spcPct val="0"/>
              </a:spcBef>
              <a:spcAft>
                <a:spcPct val="35000"/>
              </a:spcAft>
              <a:buClrTx/>
              <a:buSzTx/>
              <a:buFontTx/>
              <a:buNone/>
              <a:tabLst/>
              <a:defRPr/>
            </a:pPr>
            <a:r>
              <a:rPr lang="ru-RU" sz="1050" kern="0" dirty="0">
                <a:solidFill>
                  <a:schemeClr val="accent2"/>
                </a:solidFill>
                <a:latin typeface="Segoe UI Semibold"/>
              </a:rPr>
              <a:t>Не менее </a:t>
            </a:r>
            <a:r>
              <a:rPr kumimoji="0" lang="en-US" sz="1050" b="0" i="0" u="none" strike="noStrike" kern="0" cap="none" spc="0" normalizeH="0" baseline="0" noProof="0" dirty="0">
                <a:ln>
                  <a:noFill/>
                </a:ln>
                <a:solidFill>
                  <a:schemeClr val="accent2"/>
                </a:solidFill>
                <a:effectLst/>
                <a:uLnTx/>
                <a:uFillTx/>
                <a:latin typeface="Segoe UI Semibold"/>
                <a:ea typeface="+mn-ea"/>
                <a:cs typeface="+mn-cs"/>
              </a:rPr>
              <a:t>39% </a:t>
            </a:r>
            <a:r>
              <a:rPr kumimoji="0" lang="ru-RU" sz="1050" b="0" i="0" u="none" strike="noStrike" kern="0" cap="none" spc="0" normalizeH="0" baseline="0" noProof="0" dirty="0">
                <a:ln>
                  <a:noFill/>
                </a:ln>
                <a:solidFill>
                  <a:schemeClr val="accent2"/>
                </a:solidFill>
                <a:effectLst/>
                <a:uLnTx/>
                <a:uFillTx/>
                <a:latin typeface="Segoe UI Semibold"/>
                <a:ea typeface="+mn-ea"/>
                <a:cs typeface="+mn-cs"/>
              </a:rPr>
              <a:t>в постоянной валюте</a:t>
            </a:r>
            <a:endParaRPr kumimoji="0" lang="en-US" sz="1050" b="0" i="0" u="none" strike="noStrike" kern="0" cap="none" spc="0" normalizeH="0" baseline="0" noProof="0" dirty="0">
              <a:ln>
                <a:noFill/>
              </a:ln>
              <a:solidFill>
                <a:schemeClr val="accent2"/>
              </a:solidFill>
              <a:effectLst/>
              <a:uLnTx/>
              <a:uFillTx/>
              <a:latin typeface="Segoe UI Semibold"/>
              <a:ea typeface="+mn-ea"/>
              <a:cs typeface="+mn-cs"/>
            </a:endParaRPr>
          </a:p>
        </p:txBody>
      </p:sp>
      <p:sp>
        <p:nvSpPr>
          <p:cNvPr id="28" name="TextBox 27">
            <a:extLst>
              <a:ext uri="{FF2B5EF4-FFF2-40B4-BE49-F238E27FC236}">
                <a16:creationId xmlns:a16="http://schemas.microsoft.com/office/drawing/2014/main" id="{622B3691-3A91-486C-9F6C-855DA2A15D95}"/>
              </a:ext>
            </a:extLst>
          </p:cNvPr>
          <p:cNvSpPr txBox="1"/>
          <p:nvPr/>
        </p:nvSpPr>
        <p:spPr>
          <a:xfrm>
            <a:off x="4302766" y="2680146"/>
            <a:ext cx="3218719" cy="377116"/>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ru-RU" sz="1050" b="0" i="0" u="none" strike="noStrike" kern="0" cap="none" spc="0" normalizeH="0" baseline="0" noProof="0" dirty="0">
                <a:ln>
                  <a:noFill/>
                </a:ln>
                <a:solidFill>
                  <a:schemeClr val="accent2"/>
                </a:solidFill>
                <a:effectLst/>
                <a:uLnTx/>
                <a:uFillTx/>
                <a:latin typeface="Segoe UI Semibold"/>
                <a:ea typeface="+mn-ea"/>
                <a:cs typeface="+mn-cs"/>
              </a:rPr>
              <a:t>Цель – ближе </a:t>
            </a:r>
            <a:r>
              <a:rPr lang="ru-RU" sz="1050" kern="0" dirty="0">
                <a:solidFill>
                  <a:schemeClr val="accent2"/>
                </a:solidFill>
                <a:latin typeface="Segoe UI Semibold"/>
              </a:rPr>
              <a:t>к верхней границе</a:t>
            </a:r>
            <a:endParaRPr kumimoji="0" lang="en-US" sz="1050" b="0" i="0" u="none" strike="noStrike" kern="0" cap="none" spc="0" normalizeH="0" baseline="0" noProof="0" dirty="0">
              <a:ln>
                <a:noFill/>
              </a:ln>
              <a:solidFill>
                <a:schemeClr val="accent2"/>
              </a:solidFill>
              <a:effectLst/>
              <a:uLnTx/>
              <a:uFillTx/>
              <a:latin typeface="Segoe UI Semibold"/>
              <a:ea typeface="+mn-ea"/>
              <a:cs typeface="+mn-cs"/>
            </a:endParaRPr>
          </a:p>
        </p:txBody>
      </p:sp>
      <p:sp>
        <p:nvSpPr>
          <p:cNvPr id="29" name="TextBox 28">
            <a:extLst>
              <a:ext uri="{FF2B5EF4-FFF2-40B4-BE49-F238E27FC236}">
                <a16:creationId xmlns:a16="http://schemas.microsoft.com/office/drawing/2014/main" id="{D3FCFEAF-0D0B-487D-A505-FE1F6696A423}"/>
              </a:ext>
            </a:extLst>
          </p:cNvPr>
          <p:cNvSpPr txBox="1"/>
          <p:nvPr/>
        </p:nvSpPr>
        <p:spPr>
          <a:xfrm>
            <a:off x="7912379" y="2718768"/>
            <a:ext cx="3218719" cy="377116"/>
          </a:xfrm>
          <a:prstGeom prst="rect">
            <a:avLst/>
          </a:prstGeom>
          <a:noFill/>
          <a:ln>
            <a:noFill/>
          </a:ln>
          <a:effectLst/>
        </p:spPr>
        <p:txBody>
          <a:bodyPr spcFirstLastPara="0" vert="horz" wrap="square" lIns="0" tIns="0" rIns="0" bIns="0" numCol="1" spcCol="1270" anchor="t" anchorCtr="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defTabSz="889000">
              <a:lnSpc>
                <a:spcPct val="90000"/>
              </a:lnSpc>
              <a:spcBef>
                <a:spcPct val="0"/>
              </a:spcBef>
              <a:spcAft>
                <a:spcPct val="35000"/>
              </a:spcAft>
              <a:defRPr/>
            </a:pPr>
            <a:r>
              <a:rPr lang="ru-RU" sz="1050" kern="0" dirty="0">
                <a:solidFill>
                  <a:schemeClr val="accent2"/>
                </a:solidFill>
                <a:latin typeface="Segoe UI Semibold"/>
              </a:rPr>
              <a:t>Скорректированная </a:t>
            </a:r>
            <a:r>
              <a:rPr lang="en-US" sz="1050" kern="0" dirty="0">
                <a:solidFill>
                  <a:schemeClr val="accent2"/>
                </a:solidFill>
                <a:latin typeface="Segoe UI Semibold"/>
              </a:rPr>
              <a:t>EBITDA </a:t>
            </a:r>
            <a:r>
              <a:rPr lang="ru-RU" sz="1050" kern="0" dirty="0">
                <a:solidFill>
                  <a:schemeClr val="accent2"/>
                </a:solidFill>
                <a:latin typeface="Segoe UI Semibold"/>
              </a:rPr>
              <a:t>маржа более 15%, включая эффект приобретений и инвестиций в 2022 году </a:t>
            </a:r>
            <a:endParaRPr kumimoji="0" lang="en-US" sz="1050" b="0" i="0" u="none" strike="noStrike" kern="0" cap="none" spc="0" normalizeH="0" baseline="0" noProof="0" dirty="0">
              <a:ln>
                <a:noFill/>
              </a:ln>
              <a:solidFill>
                <a:schemeClr val="accent2"/>
              </a:solidFill>
              <a:effectLst/>
              <a:uLnTx/>
              <a:uFillTx/>
              <a:latin typeface="Segoe UI Semibold"/>
              <a:ea typeface="+mn-ea"/>
              <a:cs typeface="+mn-cs"/>
            </a:endParaRPr>
          </a:p>
        </p:txBody>
      </p:sp>
    </p:spTree>
    <p:extLst>
      <p:ext uri="{BB962C8B-B14F-4D97-AF65-F5344CB8AC3E}">
        <p14:creationId xmlns:p14="http://schemas.microsoft.com/office/powerpoint/2010/main" val="171906679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3204A5F7-FDBB-496D-AB6C-97347939B143}"/>
              </a:ext>
            </a:extLst>
          </p:cNvPr>
          <p:cNvSpPr txBox="1">
            <a:spLocks/>
          </p:cNvSpPr>
          <p:nvPr/>
        </p:nvSpPr>
        <p:spPr>
          <a:xfrm>
            <a:off x="11697216" y="6321535"/>
            <a:ext cx="550784" cy="365073"/>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54466" rtl="0" eaLnBrk="1" fontAlgn="auto" latinLnBrk="0" hangingPunct="1">
              <a:lnSpc>
                <a:spcPct val="100000"/>
              </a:lnSpc>
              <a:spcBef>
                <a:spcPts val="0"/>
              </a:spcBef>
              <a:spcAft>
                <a:spcPts val="0"/>
              </a:spcAft>
              <a:buClrTx/>
              <a:buSzTx/>
              <a:buFontTx/>
              <a:buNone/>
              <a:tabLst/>
              <a:defRPr/>
            </a:pPr>
            <a:fld id="{0C75EC74-2AAD-48E2-8B51-FA23BEBFC64A}" type="slidenum">
              <a:rPr kumimoji="0" lang="en-GB" sz="1400" b="0" i="0" u="none" strike="noStrike" kern="1200" cap="none" spc="0" normalizeH="0" baseline="0" noProof="0" smtClean="0">
                <a:ln>
                  <a:noFill/>
                </a:ln>
                <a:solidFill>
                  <a:srgbClr val="262626">
                    <a:lumMod val="90000"/>
                    <a:lumOff val="10000"/>
                  </a:srgbClr>
                </a:solidFill>
                <a:effectLst/>
                <a:uLnTx/>
                <a:uFillTx/>
                <a:latin typeface="Segoe UI"/>
                <a:ea typeface="+mn-ea"/>
                <a:cs typeface="+mn-cs"/>
              </a:rPr>
              <a:pPr marL="0" marR="0" lvl="0" indent="0" algn="ctr" defTabSz="554466"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dirty="0">
              <a:ln>
                <a:noFill/>
              </a:ln>
              <a:solidFill>
                <a:srgbClr val="262626">
                  <a:lumMod val="90000"/>
                  <a:lumOff val="10000"/>
                </a:srgbClr>
              </a:solidFill>
              <a:effectLst/>
              <a:uLnTx/>
              <a:uFillTx/>
              <a:latin typeface="Segoe UI"/>
              <a:ea typeface="+mn-ea"/>
              <a:cs typeface="+mn-cs"/>
            </a:endParaRPr>
          </a:p>
        </p:txBody>
      </p:sp>
      <p:sp>
        <p:nvSpPr>
          <p:cNvPr id="16" name="Rectangle 6">
            <a:extLst>
              <a:ext uri="{FF2B5EF4-FFF2-40B4-BE49-F238E27FC236}">
                <a16:creationId xmlns:a16="http://schemas.microsoft.com/office/drawing/2014/main" id="{4A5D9106-B15A-4805-A51C-2AD73E9571A8}"/>
              </a:ext>
            </a:extLst>
          </p:cNvPr>
          <p:cNvSpPr>
            <a:spLocks noChangeArrowheads="1"/>
          </p:cNvSpPr>
          <p:nvPr/>
        </p:nvSpPr>
        <p:spPr bwMode="auto">
          <a:xfrm>
            <a:off x="441239" y="4174279"/>
            <a:ext cx="3396059" cy="762368"/>
          </a:xfrm>
          <a:prstGeom prst="roundRect">
            <a:avLst>
              <a:gd name="adj" fmla="val 50000"/>
            </a:avLst>
          </a:prstGeom>
          <a:noFill/>
          <a:ln w="12700" cap="flat" cmpd="sng" algn="ctr">
            <a:noFill/>
            <a:prstDash val="solid"/>
            <a:miter lim="800000"/>
          </a:ln>
          <a:effectLst/>
        </p:spPr>
        <p:txBody>
          <a:bodyPr lIns="72000" tIns="0" rIns="7200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rPr>
              <a:t>Правильная платформа</a:t>
            </a:r>
            <a:endParaRPr kumimoji="0" lang="en-GB"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и</a:t>
            </a:r>
            <a:r>
              <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 </a:t>
            </a: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возможности создавать стоимость</a:t>
            </a:r>
            <a:endPar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endParaRPr>
          </a:p>
        </p:txBody>
      </p:sp>
      <p:sp>
        <p:nvSpPr>
          <p:cNvPr id="17" name="Shape 1079" descr="AQAAAAAQAGLJZhbOCitNqr9FhtxflBr3qP71qSgAo6q1sjT48b2/CBX2mQKLISFpzlSIXi5cLnux0gWvewe8pToW5CjRmhV056vTQ5ZsL8NeGYSxo7Fo">
            <a:extLst>
              <a:ext uri="{FF2B5EF4-FFF2-40B4-BE49-F238E27FC236}">
                <a16:creationId xmlns:a16="http://schemas.microsoft.com/office/drawing/2014/main" id="{137BA355-EF05-4D82-9B58-B9AF1EE35C08}"/>
              </a:ext>
            </a:extLst>
          </p:cNvPr>
          <p:cNvSpPr txBox="1"/>
          <p:nvPr/>
        </p:nvSpPr>
        <p:spPr>
          <a:xfrm>
            <a:off x="4064884" y="3959146"/>
            <a:ext cx="8127116" cy="1192634"/>
          </a:xfrm>
          <a:prstGeom prst="rect">
            <a:avLst/>
          </a:prstGeom>
          <a:noFill/>
          <a:ln>
            <a:noFill/>
          </a:ln>
        </p:spPr>
        <p:txBody>
          <a:bodyPr spcFirstLastPara="1" wrap="square" lIns="0" tIns="0" rIns="0" bIns="0" anchor="t" anchorCtr="0">
            <a:spAutoFit/>
          </a:bodyPr>
          <a:lstStyle/>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Предпочитаемый партнёр </a:t>
            </a:r>
            <a:r>
              <a:rPr kumimoji="0" lang="ru-RU"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производителей</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a:t>
            </a:r>
            <a:r>
              <a:rPr kumimoji="0" lang="ru-RU"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и</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единый поставщик решений </a:t>
            </a:r>
            <a:r>
              <a:rPr lang="ru-RU" sz="1400" b="1" dirty="0">
                <a:solidFill>
                  <a:prstClr val="black">
                    <a:lumMod val="85000"/>
                    <a:lumOff val="15000"/>
                  </a:prstClr>
                </a:solidFill>
                <a:latin typeface="Segoe UI" panose="020B0502040204020203" pitchFamily="34" charset="0"/>
                <a:cs typeface="Segoe UI" panose="020B0502040204020203" pitchFamily="34" charset="0"/>
              </a:rPr>
              <a:t>для цифровой трансформации </a:t>
            </a:r>
            <a:r>
              <a:rPr lang="ru-RU" sz="1400" dirty="0">
                <a:solidFill>
                  <a:prstClr val="black">
                    <a:lumMod val="85000"/>
                    <a:lumOff val="15000"/>
                  </a:prstClr>
                </a:solidFill>
                <a:latin typeface="Segoe UI" panose="020B0502040204020203" pitchFamily="34" charset="0"/>
                <a:cs typeface="Segoe UI" panose="020B0502040204020203" pitchFamily="34" charset="0"/>
              </a:rPr>
              <a:t>для заказчиков</a:t>
            </a:r>
            <a:endParaRPr kumimoji="0" lang="en-US"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Полный портфель услуг для </a:t>
            </a:r>
            <a:r>
              <a:rPr lang="ru-RU" sz="1400" b="1" dirty="0">
                <a:solidFill>
                  <a:prstClr val="black">
                    <a:lumMod val="85000"/>
                    <a:lumOff val="15000"/>
                  </a:prstClr>
                </a:solidFill>
                <a:latin typeface="Segoe UI" panose="020B0502040204020203" pitchFamily="34" charset="0"/>
                <a:cs typeface="Segoe UI" panose="020B0502040204020203" pitchFamily="34" charset="0"/>
              </a:rPr>
              <a:t>добавления стоимости </a:t>
            </a:r>
            <a:r>
              <a:rPr lang="ru-RU" sz="1400" dirty="0">
                <a:solidFill>
                  <a:prstClr val="black">
                    <a:lumMod val="85000"/>
                    <a:lumOff val="15000"/>
                  </a:prstClr>
                </a:solidFill>
                <a:latin typeface="Segoe UI" panose="020B0502040204020203" pitchFamily="34" charset="0"/>
                <a:cs typeface="Segoe UI" panose="020B0502040204020203" pitchFamily="34" charset="0"/>
              </a:rPr>
              <a:t>в дополнении к технологиям от производителей</a:t>
            </a:r>
            <a:endParaRPr kumimoji="0" lang="en-US"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Упрощает взаимодействие</a:t>
            </a:r>
            <a:r>
              <a:rPr lang="ru-RU" sz="1400" b="1" dirty="0">
                <a:solidFill>
                  <a:prstClr val="black">
                    <a:lumMod val="85000"/>
                    <a:lumOff val="15000"/>
                  </a:prstClr>
                </a:solidFill>
                <a:latin typeface="Segoe UI" panose="020B0502040204020203" pitchFamily="34" charset="0"/>
                <a:cs typeface="Segoe UI" panose="020B0502040204020203" pitchFamily="34" charset="0"/>
              </a:rPr>
              <a:t> </a:t>
            </a:r>
            <a:r>
              <a:rPr lang="ru-RU" sz="1400" dirty="0">
                <a:solidFill>
                  <a:prstClr val="black">
                    <a:lumMod val="85000"/>
                    <a:lumOff val="15000"/>
                  </a:prstClr>
                </a:solidFill>
                <a:latin typeface="Segoe UI" panose="020B0502040204020203" pitchFamily="34" charset="0"/>
                <a:cs typeface="Segoe UI" panose="020B0502040204020203" pitchFamily="34" charset="0"/>
              </a:rPr>
              <a:t>для производителей и заказчиков</a:t>
            </a:r>
            <a:endParaRPr kumimoji="0" lang="en-US"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p:txBody>
      </p:sp>
      <p:grpSp>
        <p:nvGrpSpPr>
          <p:cNvPr id="18" name="Group 17">
            <a:extLst>
              <a:ext uri="{FF2B5EF4-FFF2-40B4-BE49-F238E27FC236}">
                <a16:creationId xmlns:a16="http://schemas.microsoft.com/office/drawing/2014/main" id="{CE994860-07D7-4730-8926-80D4FEFB6C4D}"/>
              </a:ext>
            </a:extLst>
          </p:cNvPr>
          <p:cNvGrpSpPr/>
          <p:nvPr/>
        </p:nvGrpSpPr>
        <p:grpSpPr>
          <a:xfrm>
            <a:off x="3526991" y="4268071"/>
            <a:ext cx="422446" cy="574784"/>
            <a:chOff x="5821679" y="3952373"/>
            <a:chExt cx="426721" cy="580601"/>
          </a:xfrm>
          <a:solidFill>
            <a:sysClr val="window" lastClr="FFFFFF">
              <a:lumMod val="50000"/>
            </a:sysClr>
          </a:solidFill>
        </p:grpSpPr>
        <p:sp>
          <p:nvSpPr>
            <p:cNvPr id="19" name="Chevron 80">
              <a:extLst>
                <a:ext uri="{FF2B5EF4-FFF2-40B4-BE49-F238E27FC236}">
                  <a16:creationId xmlns:a16="http://schemas.microsoft.com/office/drawing/2014/main" id="{0FE77726-386C-4502-8778-3A737DB1901B}"/>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20" name="Chevron 81">
              <a:extLst>
                <a:ext uri="{FF2B5EF4-FFF2-40B4-BE49-F238E27FC236}">
                  <a16:creationId xmlns:a16="http://schemas.microsoft.com/office/drawing/2014/main" id="{AE2233C1-6948-4143-90F2-F9E0CF4B438F}"/>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cxnSp>
        <p:nvCxnSpPr>
          <p:cNvPr id="22" name="Straight Connector 21">
            <a:extLst>
              <a:ext uri="{FF2B5EF4-FFF2-40B4-BE49-F238E27FC236}">
                <a16:creationId xmlns:a16="http://schemas.microsoft.com/office/drawing/2014/main" id="{C0E476C4-1FF3-48A3-B33F-90163FAFC540}"/>
              </a:ext>
            </a:extLst>
          </p:cNvPr>
          <p:cNvCxnSpPr/>
          <p:nvPr/>
        </p:nvCxnSpPr>
        <p:spPr>
          <a:xfrm>
            <a:off x="616430" y="2725501"/>
            <a:ext cx="11476958" cy="0"/>
          </a:xfrm>
          <a:prstGeom prst="line">
            <a:avLst/>
          </a:prstGeom>
          <a:solidFill>
            <a:srgbClr val="A20C33"/>
          </a:solidFill>
          <a:ln w="6350" cap="flat" cmpd="sng" algn="ctr">
            <a:solidFill>
              <a:sysClr val="window" lastClr="FFFFFF">
                <a:lumMod val="75000"/>
              </a:sysClr>
            </a:solidFill>
            <a:prstDash val="dash"/>
            <a:round/>
            <a:headEnd type="none" w="med" len="me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a:extLst>
              <a:ext uri="{FF2B5EF4-FFF2-40B4-BE49-F238E27FC236}">
                <a16:creationId xmlns:a16="http://schemas.microsoft.com/office/drawing/2014/main" id="{6C270367-FE78-4A90-8AFB-359F782A2ACD}"/>
              </a:ext>
            </a:extLst>
          </p:cNvPr>
          <p:cNvCxnSpPr/>
          <p:nvPr/>
        </p:nvCxnSpPr>
        <p:spPr>
          <a:xfrm>
            <a:off x="631884" y="3791573"/>
            <a:ext cx="11461504" cy="0"/>
          </a:xfrm>
          <a:prstGeom prst="line">
            <a:avLst/>
          </a:prstGeom>
          <a:solidFill>
            <a:srgbClr val="A20C33"/>
          </a:solidFill>
          <a:ln w="6350" cap="flat" cmpd="sng" algn="ctr">
            <a:solidFill>
              <a:sysClr val="window" lastClr="FFFFFF">
                <a:lumMod val="75000"/>
              </a:sysClr>
            </a:solidFill>
            <a:prstDash val="dash"/>
            <a:round/>
            <a:headEnd type="none" w="med" len="me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AD5F66AF-1639-4A88-AB86-02FDE911CE39}"/>
              </a:ext>
            </a:extLst>
          </p:cNvPr>
          <p:cNvCxnSpPr/>
          <p:nvPr/>
        </p:nvCxnSpPr>
        <p:spPr>
          <a:xfrm>
            <a:off x="631884" y="5326984"/>
            <a:ext cx="11461504" cy="0"/>
          </a:xfrm>
          <a:prstGeom prst="line">
            <a:avLst/>
          </a:prstGeom>
          <a:solidFill>
            <a:srgbClr val="A20C33"/>
          </a:solidFill>
          <a:ln w="6350" cap="flat" cmpd="sng" algn="ctr">
            <a:solidFill>
              <a:sysClr val="window" lastClr="FFFFFF">
                <a:lumMod val="75000"/>
              </a:sysClr>
            </a:solidFill>
            <a:prstDash val="dash"/>
            <a:round/>
            <a:headEnd type="none" w="med" len="me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Rectangle 6">
            <a:extLst>
              <a:ext uri="{FF2B5EF4-FFF2-40B4-BE49-F238E27FC236}">
                <a16:creationId xmlns:a16="http://schemas.microsoft.com/office/drawing/2014/main" id="{47639AD9-8E38-40B6-B439-28A01555240F}"/>
              </a:ext>
            </a:extLst>
          </p:cNvPr>
          <p:cNvSpPr>
            <a:spLocks noChangeArrowheads="1"/>
          </p:cNvSpPr>
          <p:nvPr/>
        </p:nvSpPr>
        <p:spPr bwMode="auto">
          <a:xfrm>
            <a:off x="441239" y="1606728"/>
            <a:ext cx="3151353" cy="762368"/>
          </a:xfrm>
          <a:prstGeom prst="roundRect">
            <a:avLst>
              <a:gd name="adj" fmla="val 50000"/>
            </a:avLst>
          </a:prstGeom>
          <a:noFill/>
          <a:ln w="12700" cap="flat" cmpd="sng" algn="ctr">
            <a:noFill/>
            <a:prstDash val="solid"/>
            <a:miter lim="800000"/>
          </a:ln>
          <a:effectLst/>
        </p:spPr>
        <p:txBody>
          <a:bodyPr lIns="72000" tIns="0" rIns="7200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rPr>
              <a:t>Правильная команда</a:t>
            </a:r>
            <a:endParaRPr kumimoji="0" lang="en-GB"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и</a:t>
            </a:r>
            <a:r>
              <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 </a:t>
            </a: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лидеры</a:t>
            </a:r>
            <a:r>
              <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 </a:t>
            </a:r>
          </a:p>
        </p:txBody>
      </p:sp>
      <p:sp>
        <p:nvSpPr>
          <p:cNvPr id="26" name="Shape 1079" descr="AQAAAAAQAGLJZhbOCitNqr9FhtxflBr3qP71qSgAo6q1sjT48b2/CBX2mQKLISFpzlSIXi5cLnux0gWvewe8pToW5CjRmhV056vTQ5ZsL8NeGYSxo7Fo">
            <a:extLst>
              <a:ext uri="{FF2B5EF4-FFF2-40B4-BE49-F238E27FC236}">
                <a16:creationId xmlns:a16="http://schemas.microsoft.com/office/drawing/2014/main" id="{94638748-BB51-46DF-BAA3-701465407718}"/>
              </a:ext>
            </a:extLst>
          </p:cNvPr>
          <p:cNvSpPr txBox="1"/>
          <p:nvPr/>
        </p:nvSpPr>
        <p:spPr>
          <a:xfrm>
            <a:off x="4064884" y="1392565"/>
            <a:ext cx="8127116" cy="1192634"/>
          </a:xfrm>
          <a:prstGeom prst="rect">
            <a:avLst/>
          </a:prstGeom>
          <a:noFill/>
          <a:ln>
            <a:noFill/>
          </a:ln>
        </p:spPr>
        <p:txBody>
          <a:bodyPr spcFirstLastPara="1" wrap="square" lIns="0" tIns="0" rIns="0" bIns="0" anchor="t" anchorCtr="0">
            <a:spAutoFit/>
          </a:bodyPr>
          <a:lstStyle/>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Лучшая программа </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долгосрочного партнёрства между работниками и компанией</a:t>
            </a:r>
            <a:endPar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400" dirty="0">
                <a:solidFill>
                  <a:prstClr val="black">
                    <a:lumMod val="85000"/>
                    <a:lumOff val="15000"/>
                  </a:prstClr>
                </a:solidFill>
                <a:latin typeface="Segoe UI" panose="020B0502040204020203" pitchFamily="34" charset="0"/>
                <a:cs typeface="Segoe UI" panose="020B0502040204020203" pitchFamily="34" charset="0"/>
              </a:rPr>
              <a:t>Эффективный доступ к талантам на мировом рынке в дополнение к растущему коллективу в </a:t>
            </a:r>
            <a:r>
              <a:rPr lang="ru-RU" sz="1400" b="1" dirty="0">
                <a:solidFill>
                  <a:prstClr val="black">
                    <a:lumMod val="85000"/>
                    <a:lumOff val="15000"/>
                  </a:prstClr>
                </a:solidFill>
                <a:latin typeface="Segoe UI" panose="020B0502040204020203" pitchFamily="34" charset="0"/>
                <a:cs typeface="Segoe UI" panose="020B0502040204020203" pitchFamily="34" charset="0"/>
              </a:rPr>
              <a:t>3,9 тыс. </a:t>
            </a:r>
            <a:r>
              <a:rPr lang="ru-RU" sz="1400" dirty="0">
                <a:solidFill>
                  <a:prstClr val="black">
                    <a:lumMod val="85000"/>
                    <a:lumOff val="15000"/>
                  </a:prstClr>
                </a:solidFill>
                <a:latin typeface="Segoe UI" panose="020B0502040204020203" pitchFamily="34" charset="0"/>
                <a:cs typeface="Segoe UI" panose="020B0502040204020203" pitchFamily="34" charset="0"/>
              </a:rPr>
              <a:t>работников</a:t>
            </a:r>
            <a:endPar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Лидеры с правильными видением рынка </a:t>
            </a:r>
            <a:r>
              <a:rPr kumimoji="0" lang="ru-RU"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и с важным международными опытом, опирающимся на </a:t>
            </a:r>
            <a:r>
              <a:rPr lang="ru-RU" sz="1400" b="1" dirty="0">
                <a:solidFill>
                  <a:prstClr val="black">
                    <a:lumMod val="85000"/>
                    <a:lumOff val="15000"/>
                  </a:prstClr>
                </a:solidFill>
                <a:latin typeface="Segoe UI" panose="020B0502040204020203" pitchFamily="34" charset="0"/>
                <a:cs typeface="Segoe UI" panose="020B0502040204020203" pitchFamily="34" charset="0"/>
              </a:rPr>
              <a:t>понимание того, как обеспечить рост</a:t>
            </a:r>
            <a:endPar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p:txBody>
      </p:sp>
      <p:grpSp>
        <p:nvGrpSpPr>
          <p:cNvPr id="27" name="Group 26">
            <a:extLst>
              <a:ext uri="{FF2B5EF4-FFF2-40B4-BE49-F238E27FC236}">
                <a16:creationId xmlns:a16="http://schemas.microsoft.com/office/drawing/2014/main" id="{E4EC0744-5473-43D3-BB42-F2A1AF3F83BC}"/>
              </a:ext>
            </a:extLst>
          </p:cNvPr>
          <p:cNvGrpSpPr/>
          <p:nvPr/>
        </p:nvGrpSpPr>
        <p:grpSpPr>
          <a:xfrm>
            <a:off x="3526991" y="1700520"/>
            <a:ext cx="422446" cy="574784"/>
            <a:chOff x="5821679" y="3952373"/>
            <a:chExt cx="426721" cy="580601"/>
          </a:xfrm>
          <a:solidFill>
            <a:sysClr val="window" lastClr="FFFFFF">
              <a:lumMod val="50000"/>
            </a:sysClr>
          </a:solidFill>
        </p:grpSpPr>
        <p:sp>
          <p:nvSpPr>
            <p:cNvPr id="28" name="Chevron 73">
              <a:extLst>
                <a:ext uri="{FF2B5EF4-FFF2-40B4-BE49-F238E27FC236}">
                  <a16:creationId xmlns:a16="http://schemas.microsoft.com/office/drawing/2014/main" id="{F62D6ECF-91DD-4CAD-B91B-5653B8D3C4A6}"/>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29" name="Chevron 74">
              <a:extLst>
                <a:ext uri="{FF2B5EF4-FFF2-40B4-BE49-F238E27FC236}">
                  <a16:creationId xmlns:a16="http://schemas.microsoft.com/office/drawing/2014/main" id="{5450ECE3-63A5-4C7A-945C-28757C4CC6A5}"/>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sp>
        <p:nvSpPr>
          <p:cNvPr id="30" name="Rectangle 6">
            <a:extLst>
              <a:ext uri="{FF2B5EF4-FFF2-40B4-BE49-F238E27FC236}">
                <a16:creationId xmlns:a16="http://schemas.microsoft.com/office/drawing/2014/main" id="{47830296-7A5D-4216-B985-1EDCA67639BA}"/>
              </a:ext>
            </a:extLst>
          </p:cNvPr>
          <p:cNvSpPr>
            <a:spLocks noChangeArrowheads="1"/>
          </p:cNvSpPr>
          <p:nvPr/>
        </p:nvSpPr>
        <p:spPr bwMode="auto">
          <a:xfrm>
            <a:off x="441239" y="2887286"/>
            <a:ext cx="3151353" cy="762368"/>
          </a:xfrm>
          <a:prstGeom prst="roundRect">
            <a:avLst>
              <a:gd name="adj" fmla="val 50000"/>
            </a:avLst>
          </a:prstGeom>
          <a:noFill/>
          <a:ln w="12700" cap="flat" cmpd="sng" algn="ctr">
            <a:noFill/>
            <a:prstDash val="solid"/>
            <a:miter lim="800000"/>
          </a:ln>
          <a:effectLst/>
        </p:spPr>
        <p:txBody>
          <a:bodyPr lIns="72000" tIns="0" rIns="7200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rPr>
              <a:t>Правильные рынки</a:t>
            </a:r>
            <a:endParaRPr kumimoji="0" lang="en-GB"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и</a:t>
            </a:r>
            <a:r>
              <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 </a:t>
            </a: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момент</a:t>
            </a:r>
            <a:endPar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endParaRPr>
          </a:p>
        </p:txBody>
      </p:sp>
      <p:sp>
        <p:nvSpPr>
          <p:cNvPr id="31" name="Shape 1079" descr="AQAAAAAQAGLJZhbOCitNqr9FhtxflBr3qP71qSgAo6q1sjT48b2/CBX2mQKLISFpzlSIXi5cLnux0gWvewe8pToW5CjRmhV056vTQ5ZsL8NeGYSxo7Fo">
            <a:extLst>
              <a:ext uri="{FF2B5EF4-FFF2-40B4-BE49-F238E27FC236}">
                <a16:creationId xmlns:a16="http://schemas.microsoft.com/office/drawing/2014/main" id="{CA18A0CD-148E-4C49-88D7-30D9C2B4BBD2}"/>
              </a:ext>
            </a:extLst>
          </p:cNvPr>
          <p:cNvSpPr txBox="1"/>
          <p:nvPr/>
        </p:nvSpPr>
        <p:spPr>
          <a:xfrm>
            <a:off x="4030049" y="2887597"/>
            <a:ext cx="8063339" cy="761747"/>
          </a:xfrm>
          <a:prstGeom prst="rect">
            <a:avLst/>
          </a:prstGeom>
          <a:noFill/>
          <a:ln>
            <a:noFill/>
          </a:ln>
        </p:spPr>
        <p:txBody>
          <a:bodyPr spcFirstLastPara="1" wrap="square" lIns="0" tIns="0" rIns="0" bIns="0" anchor="t" anchorCtr="0">
            <a:spAutoFit/>
          </a:bodyPr>
          <a:lstStyle/>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400" dirty="0">
                <a:solidFill>
                  <a:prstClr val="black">
                    <a:lumMod val="85000"/>
                    <a:lumOff val="15000"/>
                  </a:prstClr>
                </a:solidFill>
                <a:latin typeface="Segoe UI" panose="020B0502040204020203" pitchFamily="34" charset="0"/>
                <a:cs typeface="Segoe UI" panose="020B0502040204020203" pitchFamily="34" charset="0"/>
              </a:rPr>
              <a:t>Наш фокус - ПО, </a:t>
            </a:r>
            <a:r>
              <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SaaS, </a:t>
            </a:r>
            <a:r>
              <a:rPr kumimoji="0" lang="ru-RU"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Облако</a:t>
            </a:r>
            <a:r>
              <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a:t>
            </a:r>
            <a:r>
              <a:rPr lang="ru-RU" sz="1400" dirty="0">
                <a:solidFill>
                  <a:prstClr val="black">
                    <a:lumMod val="85000"/>
                    <a:lumOff val="15000"/>
                  </a:prstClr>
                </a:solidFill>
                <a:latin typeface="Segoe UI" panose="020B0502040204020203" pitchFamily="34" charset="0"/>
                <a:cs typeface="Segoe UI" panose="020B0502040204020203" pitchFamily="34" charset="0"/>
              </a:rPr>
              <a:t>ИБ</a:t>
            </a:r>
            <a:r>
              <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a:t>
            </a:r>
            <a:r>
              <a:rPr kumimoji="0" lang="ru-RU"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и Цифровая Трансформация – </a:t>
            </a:r>
            <a:r>
              <a:rPr kumimoji="0" lang="ru-RU" sz="1400" b="1"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интенсивно меняют рынок</a:t>
            </a:r>
            <a:endParaRPr kumimoji="0" lang="en-US" sz="1400" b="1"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На развивающихся рынках есть </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спрос на быструю цифровую трансформацию</a:t>
            </a:r>
            <a:endPar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400" dirty="0">
                <a:solidFill>
                  <a:prstClr val="black">
                    <a:lumMod val="85000"/>
                    <a:lumOff val="15000"/>
                  </a:prstClr>
                </a:solidFill>
                <a:latin typeface="Segoe UI" panose="020B0502040204020203" pitchFamily="34" charset="0"/>
                <a:cs typeface="Segoe UI" panose="020B0502040204020203" pitchFamily="34" charset="0"/>
              </a:rPr>
              <a:t>Основой рынок уже в </a:t>
            </a:r>
            <a:r>
              <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&gt;$350</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млрд.</a:t>
            </a:r>
            <a:r>
              <a:rPr lang="ru-RU" sz="1400" b="1" dirty="0">
                <a:solidFill>
                  <a:prstClr val="black">
                    <a:lumMod val="85000"/>
                    <a:lumOff val="15000"/>
                  </a:prstClr>
                </a:solidFill>
                <a:latin typeface="Segoe UI" panose="020B0502040204020203" pitchFamily="34" charset="0"/>
                <a:cs typeface="Segoe UI" panose="020B0502040204020203" pitchFamily="34" charset="0"/>
              </a:rPr>
              <a:t> </a:t>
            </a:r>
            <a:r>
              <a:rPr lang="ru-RU" sz="1400" dirty="0">
                <a:solidFill>
                  <a:prstClr val="black">
                    <a:lumMod val="85000"/>
                    <a:lumOff val="15000"/>
                  </a:prstClr>
                </a:solidFill>
                <a:latin typeface="Segoe UI" panose="020B0502040204020203" pitchFamily="34" charset="0"/>
                <a:cs typeface="Segoe UI" panose="020B0502040204020203" pitchFamily="34" charset="0"/>
              </a:rPr>
              <a:t>и растёт дальше</a:t>
            </a:r>
            <a:endParaRPr kumimoji="0" lang="en-US"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p:txBody>
      </p:sp>
      <p:grpSp>
        <p:nvGrpSpPr>
          <p:cNvPr id="32" name="Group 31">
            <a:extLst>
              <a:ext uri="{FF2B5EF4-FFF2-40B4-BE49-F238E27FC236}">
                <a16:creationId xmlns:a16="http://schemas.microsoft.com/office/drawing/2014/main" id="{83FC0366-8633-4D9B-8CA2-3C284F2689BE}"/>
              </a:ext>
            </a:extLst>
          </p:cNvPr>
          <p:cNvGrpSpPr/>
          <p:nvPr/>
        </p:nvGrpSpPr>
        <p:grpSpPr>
          <a:xfrm>
            <a:off x="3526991" y="2981078"/>
            <a:ext cx="422446" cy="574784"/>
            <a:chOff x="5821679" y="3952373"/>
            <a:chExt cx="426721" cy="580601"/>
          </a:xfrm>
          <a:solidFill>
            <a:sysClr val="window" lastClr="FFFFFF">
              <a:lumMod val="50000"/>
            </a:sysClr>
          </a:solidFill>
        </p:grpSpPr>
        <p:sp>
          <p:nvSpPr>
            <p:cNvPr id="33" name="Chevron 76">
              <a:extLst>
                <a:ext uri="{FF2B5EF4-FFF2-40B4-BE49-F238E27FC236}">
                  <a16:creationId xmlns:a16="http://schemas.microsoft.com/office/drawing/2014/main" id="{C93F2F2F-CD5B-400B-9CAA-E03D63D29A36}"/>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34" name="Chevron 77">
              <a:extLst>
                <a:ext uri="{FF2B5EF4-FFF2-40B4-BE49-F238E27FC236}">
                  <a16:creationId xmlns:a16="http://schemas.microsoft.com/office/drawing/2014/main" id="{F9105B73-94F6-4772-BDAD-0A3493142EC5}"/>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sp>
        <p:nvSpPr>
          <p:cNvPr id="35" name="Rectangle 6">
            <a:extLst>
              <a:ext uri="{FF2B5EF4-FFF2-40B4-BE49-F238E27FC236}">
                <a16:creationId xmlns:a16="http://schemas.microsoft.com/office/drawing/2014/main" id="{D162A66E-99B3-4434-ACD1-5A8B2DDA36DD}"/>
              </a:ext>
            </a:extLst>
          </p:cNvPr>
          <p:cNvSpPr>
            <a:spLocks noChangeArrowheads="1"/>
          </p:cNvSpPr>
          <p:nvPr/>
        </p:nvSpPr>
        <p:spPr bwMode="auto">
          <a:xfrm>
            <a:off x="441239" y="5456937"/>
            <a:ext cx="3151353" cy="762368"/>
          </a:xfrm>
          <a:prstGeom prst="roundRect">
            <a:avLst>
              <a:gd name="adj" fmla="val 50000"/>
            </a:avLst>
          </a:prstGeom>
          <a:noFill/>
          <a:ln w="12700" cap="flat" cmpd="sng" algn="ctr">
            <a:noFill/>
            <a:prstDash val="solid"/>
            <a:miter lim="800000"/>
          </a:ln>
          <a:effectLst/>
        </p:spPr>
        <p:txBody>
          <a:bodyPr lIns="72000" tIns="0" rIns="7200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rPr>
              <a:t>Правильный опыт</a:t>
            </a:r>
            <a:endParaRPr kumimoji="0" lang="en-GB" sz="2000" b="1" i="0" u="none" strike="noStrike" kern="0" cap="none" spc="0" normalizeH="0" baseline="0" noProof="0" dirty="0">
              <a:ln>
                <a:noFill/>
              </a:ln>
              <a:solidFill>
                <a:srgbClr val="FF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и</a:t>
            </a:r>
            <a:r>
              <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rPr>
              <a:t> </a:t>
            </a:r>
            <a:r>
              <a:rPr lang="ru-RU" sz="1600" kern="0" dirty="0">
                <a:solidFill>
                  <a:srgbClr val="25AADD"/>
                </a:solidFill>
                <a:latin typeface="Segoe UI Semibold" panose="020B0702040204020203" pitchFamily="34" charset="0"/>
                <a:cs typeface="Segoe UI Semibold" panose="020B0702040204020203" pitchFamily="34" charset="0"/>
              </a:rPr>
              <a:t>достижения</a:t>
            </a:r>
            <a:endParaRPr kumimoji="0" lang="en-GB" sz="1600" b="0" i="0" u="none" strike="noStrike" kern="0" cap="none" spc="0" normalizeH="0" baseline="0" noProof="0" dirty="0">
              <a:ln>
                <a:noFill/>
              </a:ln>
              <a:solidFill>
                <a:srgbClr val="25AADD"/>
              </a:solidFill>
              <a:effectLst/>
              <a:uLnTx/>
              <a:uFillTx/>
              <a:latin typeface="Segoe UI Semibold" panose="020B0702040204020203" pitchFamily="34" charset="0"/>
              <a:ea typeface="+mn-ea"/>
              <a:cs typeface="Segoe UI Semibold" panose="020B0702040204020203" pitchFamily="34" charset="0"/>
            </a:endParaRPr>
          </a:p>
        </p:txBody>
      </p:sp>
      <p:sp>
        <p:nvSpPr>
          <p:cNvPr id="36" name="Shape 1079" descr="AQAAAAAQAGLJZhbOCitNqr9FhtxflBr3qP71qSgAo6q1sjT48b2/CBX2mQKLISFpzlSIXi5cLnux0gWvewe8pToW5CjRmhV056vTQ5ZsL8NeGYSxo7Fo">
            <a:extLst>
              <a:ext uri="{FF2B5EF4-FFF2-40B4-BE49-F238E27FC236}">
                <a16:creationId xmlns:a16="http://schemas.microsoft.com/office/drawing/2014/main" id="{52735E92-480A-4BC8-AC78-1466EE9ABC19}"/>
              </a:ext>
            </a:extLst>
          </p:cNvPr>
          <p:cNvSpPr txBox="1"/>
          <p:nvPr/>
        </p:nvSpPr>
        <p:spPr>
          <a:xfrm>
            <a:off x="4068633" y="5458364"/>
            <a:ext cx="8123367" cy="977191"/>
          </a:xfrm>
          <a:prstGeom prst="rect">
            <a:avLst/>
          </a:prstGeom>
          <a:noFill/>
          <a:ln>
            <a:noFill/>
          </a:ln>
        </p:spPr>
        <p:txBody>
          <a:bodyPr spcFirstLastPara="1" wrap="square" lIns="0" tIns="0" rIns="0" bIns="0" anchor="t" anchorCtr="0">
            <a:spAutoFit/>
          </a:bodyPr>
          <a:lstStyle/>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en-US" sz="1400" b="1" dirty="0">
                <a:solidFill>
                  <a:prstClr val="black">
                    <a:lumMod val="85000"/>
                    <a:lumOff val="15000"/>
                  </a:prstClr>
                </a:solidFill>
                <a:latin typeface="Segoe UI" panose="020B0502040204020203" pitchFamily="34" charset="0"/>
                <a:cs typeface="Segoe UI" panose="020B0502040204020203" pitchFamily="34" charset="0"/>
              </a:rPr>
              <a:t>25+</a:t>
            </a:r>
            <a:r>
              <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лет в отрасли ИТ с опытом развивающихся рынков</a:t>
            </a:r>
            <a:endPar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Один из </a:t>
            </a:r>
            <a:r>
              <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10 </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глобальных партнёров </a:t>
            </a:r>
            <a:r>
              <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Microsoft, </a:t>
            </a:r>
            <a:r>
              <a:rPr kumimoji="0" lang="en-US"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25+ </a:t>
            </a: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лет опыта с</a:t>
            </a:r>
            <a:r>
              <a:rPr kumimoji="0" lang="en-US" sz="1400" b="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 Microsoft</a:t>
            </a: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400" b="1"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rPr>
              <a:t>Последовательный и эффективный рост</a:t>
            </a:r>
            <a:r>
              <a:rPr lang="ru-RU" sz="1400" dirty="0">
                <a:solidFill>
                  <a:prstClr val="black">
                    <a:lumMod val="85000"/>
                    <a:lumOff val="15000"/>
                  </a:prstClr>
                </a:solidFill>
                <a:latin typeface="Segoe UI" panose="020B0502040204020203" pitchFamily="34" charset="0"/>
                <a:cs typeface="Segoe UI" panose="020B0502040204020203" pitchFamily="34" charset="0"/>
              </a:rPr>
              <a:t>, благодаря реализации возможностей постоянно меняющейся отрасли ИТ</a:t>
            </a:r>
            <a:endParaRPr kumimoji="0" lang="en-US" sz="1400" i="0" u="none" strike="noStrike" kern="1200" cap="none" spc="0" normalizeH="0" baseline="0" noProof="0" dirty="0">
              <a:ln>
                <a:noFill/>
              </a:ln>
              <a:solidFill>
                <a:prstClr val="black">
                  <a:lumMod val="85000"/>
                  <a:lumOff val="15000"/>
                </a:prstClr>
              </a:solidFill>
              <a:effectLst/>
              <a:uLnTx/>
              <a:uFillTx/>
              <a:latin typeface="Segoe UI" panose="020B0502040204020203" pitchFamily="34" charset="0"/>
              <a:ea typeface="+mn-ea"/>
              <a:cs typeface="Segoe UI" panose="020B0502040204020203" pitchFamily="34" charset="0"/>
            </a:endParaRPr>
          </a:p>
        </p:txBody>
      </p:sp>
      <p:grpSp>
        <p:nvGrpSpPr>
          <p:cNvPr id="37" name="Group 36">
            <a:extLst>
              <a:ext uri="{FF2B5EF4-FFF2-40B4-BE49-F238E27FC236}">
                <a16:creationId xmlns:a16="http://schemas.microsoft.com/office/drawing/2014/main" id="{36CA0A42-F2F2-4812-8E37-CCC6FAE12886}"/>
              </a:ext>
            </a:extLst>
          </p:cNvPr>
          <p:cNvGrpSpPr/>
          <p:nvPr/>
        </p:nvGrpSpPr>
        <p:grpSpPr>
          <a:xfrm>
            <a:off x="3526991" y="5551845"/>
            <a:ext cx="422446" cy="574784"/>
            <a:chOff x="5821679" y="3952373"/>
            <a:chExt cx="426721" cy="580601"/>
          </a:xfrm>
          <a:solidFill>
            <a:sysClr val="window" lastClr="FFFFFF">
              <a:lumMod val="50000"/>
            </a:sysClr>
          </a:solidFill>
        </p:grpSpPr>
        <p:sp>
          <p:nvSpPr>
            <p:cNvPr id="38" name="Chevron 84">
              <a:extLst>
                <a:ext uri="{FF2B5EF4-FFF2-40B4-BE49-F238E27FC236}">
                  <a16:creationId xmlns:a16="http://schemas.microsoft.com/office/drawing/2014/main" id="{C3F7ED9F-E903-42C7-9D04-0416CEE03DE6}"/>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39" name="Chevron 85">
              <a:extLst>
                <a:ext uri="{FF2B5EF4-FFF2-40B4-BE49-F238E27FC236}">
                  <a16:creationId xmlns:a16="http://schemas.microsoft.com/office/drawing/2014/main" id="{0667ED7E-F65A-499B-8FB3-F7984020D6DA}"/>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sp>
        <p:nvSpPr>
          <p:cNvPr id="2" name="Title 1">
            <a:extLst>
              <a:ext uri="{FF2B5EF4-FFF2-40B4-BE49-F238E27FC236}">
                <a16:creationId xmlns:a16="http://schemas.microsoft.com/office/drawing/2014/main" id="{A35B86E0-9716-5E55-9CC9-9ACD036A11D1}"/>
              </a:ext>
            </a:extLst>
          </p:cNvPr>
          <p:cNvSpPr>
            <a:spLocks noGrp="1"/>
          </p:cNvSpPr>
          <p:nvPr>
            <p:ph type="title"/>
          </p:nvPr>
        </p:nvSpPr>
        <p:spPr>
          <a:xfrm>
            <a:off x="528631" y="353337"/>
            <a:ext cx="11309522" cy="1102897"/>
          </a:xfrm>
        </p:spPr>
        <p:txBody>
          <a:bodyPr/>
          <a:lstStyle/>
          <a:p>
            <a:r>
              <a:rPr kumimoji="0" lang="en-GB" sz="3200" b="1"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Noventiq </a:t>
            </a:r>
            <a:r>
              <a:rPr lang="ru-RU" dirty="0">
                <a:solidFill>
                  <a:srgbClr val="0B408B"/>
                </a:solidFill>
                <a:latin typeface="Segoe UI" panose="020B0502040204020203" pitchFamily="34" charset="0"/>
              </a:rPr>
              <a:t>- рост, подкреплённый верной стратегией и достижимый благодаря успешному опыту</a:t>
            </a:r>
            <a:endParaRPr lang="en-GB" dirty="0"/>
          </a:p>
        </p:txBody>
      </p:sp>
    </p:spTree>
    <p:extLst>
      <p:ext uri="{BB962C8B-B14F-4D97-AF65-F5344CB8AC3E}">
        <p14:creationId xmlns:p14="http://schemas.microsoft.com/office/powerpoint/2010/main" val="26988860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895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4"/>
          <p:cNvSpPr>
            <a:spLocks noGrp="1"/>
          </p:cNvSpPr>
          <p:nvPr>
            <p:ph type="title"/>
          </p:nvPr>
        </p:nvSpPr>
        <p:spPr>
          <a:prstGeom prst="rect">
            <a:avLst/>
          </a:prstGeom>
        </p:spPr>
        <p:txBody>
          <a:bodyPr/>
          <a:lstStyle/>
          <a:p>
            <a:r>
              <a:rPr lang="ru-RU" dirty="0"/>
              <a:t>Ограничение ответственности</a:t>
            </a:r>
          </a:p>
        </p:txBody>
      </p:sp>
      <p:sp>
        <p:nvSpPr>
          <p:cNvPr id="25" name="TextBox 24">
            <a:extLst>
              <a:ext uri="{FF2B5EF4-FFF2-40B4-BE49-F238E27FC236}">
                <a16:creationId xmlns:a16="http://schemas.microsoft.com/office/drawing/2014/main" id="{0EFC503F-EACD-47E5-B802-2A49F4F1F8AF}"/>
              </a:ext>
            </a:extLst>
          </p:cNvPr>
          <p:cNvSpPr txBox="1"/>
          <p:nvPr/>
        </p:nvSpPr>
        <p:spPr>
          <a:xfrm>
            <a:off x="606479" y="957124"/>
            <a:ext cx="10956809" cy="5478423"/>
          </a:xfrm>
          <a:prstGeom prst="rect">
            <a:avLst/>
          </a:prstGeom>
          <a:noFill/>
        </p:spPr>
        <p:txBody>
          <a:bodyPr wrap="square">
            <a:spAutoFit/>
          </a:bodyPr>
          <a:lstStyle/>
          <a:p>
            <a:pPr algn="just"/>
            <a:r>
              <a:rPr lang="ru-RU" sz="1400" dirty="0">
                <a:solidFill>
                  <a:srgbClr val="262626"/>
                </a:solidFill>
                <a:latin typeface="Segoe UI"/>
              </a:rPr>
              <a:t>Данный документ может представлять собой или включать заявления прогнозного характера. Подобные заявления не являются историческими фактами и определяются по употреблению таких выражений, как «планы», «целевые показатели», «задачи». «полагать», «ожидать», «предвидеть», «намереваться», «оценивать», «будет», «может», «продолжать», «должен» и т. д.  Данные заявления прогнозного характера отражают убеждения, намерения и текущие цели/задачи Компании, на момент их составления, касающиеся, в частности, результатов деятельности, финансового состояния, ликвидности, перспектив, роста и стратегий Компании или Группы. Прогнозные заявления могут касаться (а) целей, задач, стратегий, перспектив и ожидаемого роста; (</a:t>
            </a:r>
            <a:r>
              <a:rPr lang="en-US" sz="1400" dirty="0">
                <a:solidFill>
                  <a:srgbClr val="262626"/>
                </a:solidFill>
                <a:latin typeface="Segoe UI"/>
              </a:rPr>
              <a:t>b</a:t>
            </a:r>
            <a:r>
              <a:rPr lang="ru-RU" sz="1400" dirty="0">
                <a:solidFill>
                  <a:srgbClr val="262626"/>
                </a:solidFill>
                <a:latin typeface="Segoe UI"/>
              </a:rPr>
              <a:t>) будущих планов, событий, результатов деятельности и потенциала для будущего роста; (</a:t>
            </a:r>
            <a:r>
              <a:rPr lang="en-US" sz="1400" dirty="0">
                <a:solidFill>
                  <a:srgbClr val="262626"/>
                </a:solidFill>
                <a:latin typeface="Segoe UI"/>
              </a:rPr>
              <a:t>c</a:t>
            </a:r>
            <a:r>
              <a:rPr lang="ru-RU" sz="1400" dirty="0">
                <a:solidFill>
                  <a:srgbClr val="262626"/>
                </a:solidFill>
                <a:latin typeface="Segoe UI"/>
              </a:rPr>
              <a:t>) ликвидности, капитальных ресурсов и капитальных расходов; (</a:t>
            </a:r>
            <a:r>
              <a:rPr lang="en-US" sz="1400" dirty="0">
                <a:solidFill>
                  <a:srgbClr val="262626"/>
                </a:solidFill>
                <a:latin typeface="Segoe UI"/>
              </a:rPr>
              <a:t>d</a:t>
            </a:r>
            <a:r>
              <a:rPr lang="ru-RU" sz="1400" dirty="0">
                <a:solidFill>
                  <a:srgbClr val="262626"/>
                </a:solidFill>
                <a:latin typeface="Segoe UI"/>
              </a:rPr>
              <a:t>) экономических перспектив и тенденций в отрасли; (</a:t>
            </a:r>
            <a:r>
              <a:rPr lang="en-US" sz="1400" dirty="0">
                <a:solidFill>
                  <a:srgbClr val="262626"/>
                </a:solidFill>
                <a:latin typeface="Segoe UI"/>
              </a:rPr>
              <a:t>e</a:t>
            </a:r>
            <a:r>
              <a:rPr lang="ru-RU" sz="1400" dirty="0">
                <a:solidFill>
                  <a:srgbClr val="262626"/>
                </a:solidFill>
                <a:latin typeface="Segoe UI"/>
              </a:rPr>
              <a:t>) развития рынков Компании или Группы; (</a:t>
            </a:r>
            <a:r>
              <a:rPr lang="en-US" sz="1400" dirty="0">
                <a:solidFill>
                  <a:srgbClr val="262626"/>
                </a:solidFill>
                <a:latin typeface="Segoe UI"/>
              </a:rPr>
              <a:t>f</a:t>
            </a:r>
            <a:r>
              <a:rPr lang="ru-RU" sz="1400" dirty="0">
                <a:solidFill>
                  <a:srgbClr val="262626"/>
                </a:solidFill>
                <a:latin typeface="Segoe UI"/>
              </a:rPr>
              <a:t>) влияния нормативно-правовых инициатив, (</a:t>
            </a:r>
            <a:r>
              <a:rPr lang="en-US" sz="1400" dirty="0">
                <a:solidFill>
                  <a:srgbClr val="262626"/>
                </a:solidFill>
                <a:latin typeface="Segoe UI"/>
              </a:rPr>
              <a:t>g</a:t>
            </a:r>
            <a:r>
              <a:rPr lang="ru-RU" sz="1400" dirty="0">
                <a:solidFill>
                  <a:srgbClr val="262626"/>
                </a:solidFill>
                <a:latin typeface="Segoe UI"/>
              </a:rPr>
              <a:t>) возможности организаций, конкурирующих с Компанией или любого другого члена Группы. Прогнозные заявления связаны с рисками и неопределенностью, поскольку они связаны с предполагаемыми событиями и обстоятельствами, которые могут произойти или не произойти в будущем. Прогнозные заявления в настоящем документе основаны на различных допущениях, многие из которых, в свою очередь, основаны на других допущениях, включая, среди прочего, анализ руководством исторических тенденций деятельности, данных, содержащихся в документации Компании (и других членов Группы) и других данных, полученных от третьих сторон. Хотя Компания считает эти допущения на момент их принятия обоснованными, таковые допущения по самой своей природе подвержены значительным известным и неизвестным рискам, неопределенностям, условным обязательствам и иным существенным факторам, которые затруднительно либо невозможно предвидеть, поскольку они находятся вне контроля Компании. Прогнозные заявления не являются гарантией будущих результатов деятельности; означенные риски, неопределенности, непредвиденные обстоятельства и другие важные факторы могут привести к тому, что фактические события, результаты деятельности, финансовое состояние и ликвидность Компании и других членов Группы или отрасли будут значительно отличаться от результатов, выраженных или подразумеваемых в настоящем документе и содержащихся в нем прогнозных заявлениях. Не предоставляется никаких заявлений или гарантий реализации того или иного из упомянутых прогнозных заявлений или прогнозов, либо достижения того или иного прогнозируемого результата. Не следует придавать неоправданного значения каким-либо прогнозным заявлениям, либо возлагать на них необоснованные надежды. Ни одно заявление в данном документе не является прогнозом прибыли и не может быть истолковано как таковой прогноз.</a:t>
            </a:r>
          </a:p>
        </p:txBody>
      </p:sp>
    </p:spTree>
    <p:extLst>
      <p:ext uri="{BB962C8B-B14F-4D97-AF65-F5344CB8AC3E}">
        <p14:creationId xmlns:p14="http://schemas.microsoft.com/office/powerpoint/2010/main" val="333413671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3204A5F7-FDBB-496D-AB6C-97347939B143}"/>
              </a:ext>
            </a:extLst>
          </p:cNvPr>
          <p:cNvSpPr txBox="1">
            <a:spLocks/>
          </p:cNvSpPr>
          <p:nvPr/>
        </p:nvSpPr>
        <p:spPr>
          <a:xfrm>
            <a:off x="11697216" y="6296446"/>
            <a:ext cx="550784" cy="365073"/>
          </a:xfrm>
          <a:prstGeom prst="rect">
            <a:avLst/>
          </a:prstGeom>
        </p:spPr>
        <p:txBody>
          <a:bodyPr/>
          <a:lstStyle>
            <a:defPPr>
              <a:defRPr lang="ru-RU"/>
            </a:defPPr>
            <a:lvl1pPr marL="0" algn="ctr" defTabSz="914400" rtl="0" eaLnBrk="1" latinLnBrk="0" hangingPunct="1">
              <a:defRPr sz="1400" kern="1200">
                <a:solidFill>
                  <a:schemeClr val="tx1">
                    <a:lumMod val="90000"/>
                    <a:lumOff val="1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554466" rtl="0" eaLnBrk="1" fontAlgn="auto" latinLnBrk="0" hangingPunct="1">
              <a:lnSpc>
                <a:spcPct val="100000"/>
              </a:lnSpc>
              <a:spcBef>
                <a:spcPts val="0"/>
              </a:spcBef>
              <a:spcAft>
                <a:spcPts val="0"/>
              </a:spcAft>
              <a:buClrTx/>
              <a:buSzTx/>
              <a:buFontTx/>
              <a:buNone/>
              <a:tabLst/>
              <a:defRPr/>
            </a:pPr>
            <a:fld id="{0C75EC74-2AAD-48E2-8B51-FA23BEBFC64A}" type="slidenum">
              <a:rPr kumimoji="0" lang="en-GB" sz="1400" b="0" i="0" u="none" strike="noStrike" kern="1200" cap="none" spc="0" normalizeH="0" baseline="0" noProof="0" smtClean="0">
                <a:ln>
                  <a:noFill/>
                </a:ln>
                <a:solidFill>
                  <a:srgbClr val="262626">
                    <a:lumMod val="90000"/>
                    <a:lumOff val="10000"/>
                  </a:srgbClr>
                </a:solidFill>
                <a:effectLst/>
                <a:uLnTx/>
                <a:uFillTx/>
                <a:latin typeface="Segoe UI"/>
                <a:ea typeface="+mn-ea"/>
                <a:cs typeface="+mn-cs"/>
              </a:rPr>
              <a:pPr marL="0" marR="0" lvl="0" indent="0" algn="ctr" defTabSz="554466"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dirty="0">
              <a:ln>
                <a:noFill/>
              </a:ln>
              <a:solidFill>
                <a:srgbClr val="262626">
                  <a:lumMod val="90000"/>
                  <a:lumOff val="10000"/>
                </a:srgbClr>
              </a:solidFill>
              <a:effectLst/>
              <a:uLnTx/>
              <a:uFillTx/>
              <a:latin typeface="Segoe UI"/>
              <a:ea typeface="+mn-ea"/>
              <a:cs typeface="+mn-cs"/>
            </a:endParaRPr>
          </a:p>
        </p:txBody>
      </p:sp>
      <p:sp>
        <p:nvSpPr>
          <p:cNvPr id="16" name="Rectangle 6">
            <a:extLst>
              <a:ext uri="{FF2B5EF4-FFF2-40B4-BE49-F238E27FC236}">
                <a16:creationId xmlns:a16="http://schemas.microsoft.com/office/drawing/2014/main" id="{4A5D9106-B15A-4805-A51C-2AD73E9571A8}"/>
              </a:ext>
            </a:extLst>
          </p:cNvPr>
          <p:cNvSpPr>
            <a:spLocks noChangeArrowheads="1"/>
          </p:cNvSpPr>
          <p:nvPr/>
        </p:nvSpPr>
        <p:spPr bwMode="auto">
          <a:xfrm>
            <a:off x="333443" y="5116890"/>
            <a:ext cx="2812395" cy="762368"/>
          </a:xfrm>
          <a:prstGeom prst="roundRect">
            <a:avLst>
              <a:gd name="adj" fmla="val 50000"/>
            </a:avLst>
          </a:prstGeom>
          <a:noFill/>
          <a:ln w="12700" cap="flat" cmpd="sng" algn="ctr">
            <a:noFill/>
            <a:prstDash val="solid"/>
            <a:miter lim="800000"/>
          </a:ln>
          <a:effectLst/>
        </p:spPr>
        <p:txBody>
          <a:bodyPr lIns="108000" tIns="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lang="ru-RU" sz="2000" b="1" kern="0" dirty="0">
                <a:latin typeface="Segoe UI Semibold" panose="020B0702040204020203" pitchFamily="34" charset="0"/>
                <a:cs typeface="Segoe UI Semibold" panose="020B0702040204020203" pitchFamily="34" charset="0"/>
              </a:rPr>
              <a:t>Стратегический рост и </a:t>
            </a:r>
            <a:r>
              <a:rPr lang="ru-RU" sz="2000" b="1" kern="0" dirty="0" err="1">
                <a:latin typeface="Segoe UI Semibold" panose="020B0702040204020203" pitchFamily="34" charset="0"/>
                <a:cs typeface="Segoe UI Semibold" panose="020B0702040204020203" pitchFamily="34" charset="0"/>
              </a:rPr>
              <a:t>диверсифи-цированный</a:t>
            </a:r>
            <a:r>
              <a:rPr lang="ru-RU" sz="2000" b="1" kern="0" dirty="0">
                <a:latin typeface="Segoe UI Semibold" panose="020B0702040204020203" pitchFamily="34" charset="0"/>
                <a:cs typeface="Segoe UI Semibold" panose="020B0702040204020203" pitchFamily="34" charset="0"/>
              </a:rPr>
              <a:t> бизнес</a:t>
            </a:r>
            <a:endParaRPr kumimoji="0" lang="en-GB" sz="1600" b="0" i="0" u="none" strike="noStrike" kern="0" cap="none" spc="0" normalizeH="0" baseline="0" noProof="0" dirty="0">
              <a:ln>
                <a:noFill/>
              </a:ln>
              <a:effectLst/>
              <a:uLnTx/>
              <a:uFillTx/>
              <a:latin typeface="Segoe UI Semibold" panose="020B0702040204020203" pitchFamily="34" charset="0"/>
              <a:ea typeface="+mn-ea"/>
              <a:cs typeface="Segoe UI Semibold" panose="020B0702040204020203" pitchFamily="34" charset="0"/>
            </a:endParaRPr>
          </a:p>
        </p:txBody>
      </p:sp>
      <p:sp>
        <p:nvSpPr>
          <p:cNvPr id="17" name="Shape 1079" descr="AQAAAAAQAGLJZhbOCitNqr9FhtxflBr3qP71qSgAo6q1sjT48b2/CBX2mQKLISFpzlSIXi5cLnux0gWvewe8pToW5CjRmhV056vTQ5ZsL8NeGYSxo7Fo">
            <a:extLst>
              <a:ext uri="{FF2B5EF4-FFF2-40B4-BE49-F238E27FC236}">
                <a16:creationId xmlns:a16="http://schemas.microsoft.com/office/drawing/2014/main" id="{137BA355-EF05-4D82-9B58-B9AF1EE35C08}"/>
              </a:ext>
            </a:extLst>
          </p:cNvPr>
          <p:cNvSpPr txBox="1"/>
          <p:nvPr/>
        </p:nvSpPr>
        <p:spPr>
          <a:xfrm>
            <a:off x="3539599" y="4682466"/>
            <a:ext cx="8652401" cy="1631216"/>
          </a:xfrm>
          <a:prstGeom prst="rect">
            <a:avLst/>
          </a:prstGeom>
          <a:noFill/>
          <a:ln>
            <a:noFill/>
          </a:ln>
        </p:spPr>
        <p:txBody>
          <a:bodyPr spcFirstLastPara="1" wrap="square" lIns="0" tIns="0" rIns="0" bIns="0" anchor="t" anchorCtr="0">
            <a:spAutoFit/>
          </a:bodyPr>
          <a:lstStyle/>
          <a:p>
            <a:pPr marL="285737" indent="-285737" defTabSz="914315">
              <a:spcBef>
                <a:spcPts val="300"/>
              </a:spcBef>
              <a:buClr>
                <a:srgbClr val="262626">
                  <a:lumMod val="75000"/>
                  <a:lumOff val="25000"/>
                </a:srgbClr>
              </a:buClr>
              <a:buFont typeface="Wingdings" panose="05000000000000000000" pitchFamily="2" charset="2"/>
              <a:buChar char="§"/>
              <a:defRPr/>
            </a:pPr>
            <a:r>
              <a:rPr lang="en-GB"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M&amp;A</a:t>
            </a:r>
            <a:r>
              <a:rPr lang="en-GB"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4 сделки в 2022 г.– усиление нашего глобального присутствия и наших возможностей на мировом рынке</a:t>
            </a:r>
            <a:endPar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Расширение нашего географического присутствия:</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4 </a:t>
            </a:r>
            <a:r>
              <a:rPr lang="ru-RU"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новые страны во 2 кв.</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p>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b="1"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Рост по миру</a:t>
            </a:r>
            <a:r>
              <a:rPr lang="en-US"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включая</a:t>
            </a:r>
            <a:r>
              <a:rPr lang="en-US"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 </a:t>
            </a:r>
            <a:r>
              <a:rPr lang="ru-RU" sz="1600" b="1"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Индию </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 оборот в </a:t>
            </a:r>
            <a:r>
              <a:rPr lang="en-GB"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1</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П</a:t>
            </a:r>
            <a:r>
              <a:rPr lang="en-GB"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 </a:t>
            </a:r>
            <a:r>
              <a:rPr lang="ru-RU" sz="1600" b="1"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$315M </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с ростом в </a:t>
            </a:r>
            <a:r>
              <a:rPr lang="ru-RU" sz="1600" b="1"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43% </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в пост валюте</a:t>
            </a:r>
            <a:endParaRPr lang="en-US"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endParaRPr>
          </a:p>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Ускоряем укрепление портфеля – много-облачные среды, услуги, решения на различных производителях, кибербезопасность, цифровая трансформация</a:t>
            </a:r>
            <a:r>
              <a:rPr lang="en-GB"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a:t>
            </a:r>
            <a:endParaRPr kumimoji="0" lang="en-US" sz="1400" b="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18" name="Group 17">
            <a:extLst>
              <a:ext uri="{FF2B5EF4-FFF2-40B4-BE49-F238E27FC236}">
                <a16:creationId xmlns:a16="http://schemas.microsoft.com/office/drawing/2014/main" id="{CE994860-07D7-4730-8926-80D4FEFB6C4D}"/>
              </a:ext>
            </a:extLst>
          </p:cNvPr>
          <p:cNvGrpSpPr/>
          <p:nvPr/>
        </p:nvGrpSpPr>
        <p:grpSpPr>
          <a:xfrm>
            <a:off x="2964790" y="5027418"/>
            <a:ext cx="422446" cy="941313"/>
            <a:chOff x="5821679" y="3952373"/>
            <a:chExt cx="426721" cy="580601"/>
          </a:xfrm>
          <a:solidFill>
            <a:srgbClr val="FF0000"/>
          </a:solidFill>
        </p:grpSpPr>
        <p:sp>
          <p:nvSpPr>
            <p:cNvPr id="19" name="Chevron 80">
              <a:extLst>
                <a:ext uri="{FF2B5EF4-FFF2-40B4-BE49-F238E27FC236}">
                  <a16:creationId xmlns:a16="http://schemas.microsoft.com/office/drawing/2014/main" id="{0FE77726-386C-4502-8778-3A737DB1901B}"/>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20" name="Chevron 81">
              <a:extLst>
                <a:ext uri="{FF2B5EF4-FFF2-40B4-BE49-F238E27FC236}">
                  <a16:creationId xmlns:a16="http://schemas.microsoft.com/office/drawing/2014/main" id="{AE2233C1-6948-4143-90F2-F9E0CF4B438F}"/>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cxnSp>
        <p:nvCxnSpPr>
          <p:cNvPr id="22" name="Straight Connector 21">
            <a:extLst>
              <a:ext uri="{FF2B5EF4-FFF2-40B4-BE49-F238E27FC236}">
                <a16:creationId xmlns:a16="http://schemas.microsoft.com/office/drawing/2014/main" id="{C0E476C4-1FF3-48A3-B33F-90163FAFC540}"/>
              </a:ext>
            </a:extLst>
          </p:cNvPr>
          <p:cNvCxnSpPr/>
          <p:nvPr/>
        </p:nvCxnSpPr>
        <p:spPr>
          <a:xfrm>
            <a:off x="529686" y="2569999"/>
            <a:ext cx="11266898" cy="0"/>
          </a:xfrm>
          <a:prstGeom prst="line">
            <a:avLst/>
          </a:prstGeom>
          <a:solidFill>
            <a:srgbClr val="A20C33"/>
          </a:solidFill>
          <a:ln w="6350" cap="flat" cmpd="sng" algn="ctr">
            <a:solidFill>
              <a:sysClr val="window" lastClr="FFFFFF">
                <a:lumMod val="75000"/>
              </a:sysClr>
            </a:solidFill>
            <a:prstDash val="dash"/>
            <a:round/>
            <a:headEnd type="none" w="med" len="me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a:extLst>
              <a:ext uri="{FF2B5EF4-FFF2-40B4-BE49-F238E27FC236}">
                <a16:creationId xmlns:a16="http://schemas.microsoft.com/office/drawing/2014/main" id="{6C270367-FE78-4A90-8AFB-359F782A2ACD}"/>
              </a:ext>
            </a:extLst>
          </p:cNvPr>
          <p:cNvCxnSpPr/>
          <p:nvPr/>
        </p:nvCxnSpPr>
        <p:spPr>
          <a:xfrm>
            <a:off x="623888" y="4578734"/>
            <a:ext cx="11242479" cy="0"/>
          </a:xfrm>
          <a:prstGeom prst="line">
            <a:avLst/>
          </a:prstGeom>
          <a:solidFill>
            <a:srgbClr val="A20C33"/>
          </a:solidFill>
          <a:ln w="6350" cap="flat" cmpd="sng" algn="ctr">
            <a:solidFill>
              <a:sysClr val="window" lastClr="FFFFFF">
                <a:lumMod val="75000"/>
              </a:sysClr>
            </a:solidFill>
            <a:prstDash val="dash"/>
            <a:round/>
            <a:headEnd type="none" w="med" len="med"/>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Rectangle 6">
            <a:extLst>
              <a:ext uri="{FF2B5EF4-FFF2-40B4-BE49-F238E27FC236}">
                <a16:creationId xmlns:a16="http://schemas.microsoft.com/office/drawing/2014/main" id="{47639AD9-8E38-40B6-B439-28A01555240F}"/>
              </a:ext>
            </a:extLst>
          </p:cNvPr>
          <p:cNvSpPr>
            <a:spLocks noChangeArrowheads="1"/>
          </p:cNvSpPr>
          <p:nvPr/>
        </p:nvSpPr>
        <p:spPr bwMode="auto">
          <a:xfrm>
            <a:off x="374469" y="1478103"/>
            <a:ext cx="3040610" cy="905709"/>
          </a:xfrm>
          <a:prstGeom prst="roundRect">
            <a:avLst>
              <a:gd name="adj" fmla="val 50000"/>
            </a:avLst>
          </a:prstGeom>
          <a:noFill/>
          <a:ln w="12700" cap="flat" cmpd="sng" algn="ctr">
            <a:noFill/>
            <a:prstDash val="solid"/>
            <a:miter lim="800000"/>
          </a:ln>
          <a:effectLst/>
        </p:spPr>
        <p:txBody>
          <a:bodyPr lIns="108000" tIns="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effectLst/>
                <a:uLnTx/>
                <a:uFillTx/>
                <a:latin typeface="Segoe UI Semibold" panose="020B0702040204020203" pitchFamily="34" charset="0"/>
                <a:ea typeface="+mn-ea"/>
                <a:cs typeface="Segoe UI Semibold" panose="020B0702040204020203" pitchFamily="34" charset="0"/>
              </a:rPr>
              <a:t>Продолжающийся прибыльный рост</a:t>
            </a:r>
            <a:endParaRPr kumimoji="0" lang="en-GB" sz="1600" b="0" i="0" u="none" strike="noStrike" kern="0" cap="none" spc="0" normalizeH="0" baseline="0" noProof="0" dirty="0">
              <a:ln>
                <a:noFill/>
              </a:ln>
              <a:effectLst/>
              <a:uLnTx/>
              <a:uFillTx/>
              <a:latin typeface="Segoe UI Semibold" panose="020B0702040204020203" pitchFamily="34" charset="0"/>
              <a:ea typeface="+mn-ea"/>
              <a:cs typeface="Segoe UI Semibold" panose="020B0702040204020203" pitchFamily="34" charset="0"/>
            </a:endParaRPr>
          </a:p>
        </p:txBody>
      </p:sp>
      <p:sp>
        <p:nvSpPr>
          <p:cNvPr id="26" name="Shape 1079" descr="AQAAAAAQAGLJZhbOCitNqr9FhtxflBr3qP71qSgAo6q1sjT48b2/CBX2mQKLISFpzlSIXi5cLnux0gWvewe8pToW5CjRmhV056vTQ5ZsL8NeGYSxo7Fo">
            <a:extLst>
              <a:ext uri="{FF2B5EF4-FFF2-40B4-BE49-F238E27FC236}">
                <a16:creationId xmlns:a16="http://schemas.microsoft.com/office/drawing/2014/main" id="{94638748-BB51-46DF-BAA3-701465407718}"/>
              </a:ext>
            </a:extLst>
          </p:cNvPr>
          <p:cNvSpPr txBox="1"/>
          <p:nvPr/>
        </p:nvSpPr>
        <p:spPr>
          <a:xfrm>
            <a:off x="3518263" y="1380807"/>
            <a:ext cx="8673737" cy="1100301"/>
          </a:xfrm>
          <a:prstGeom prst="rect">
            <a:avLst/>
          </a:prstGeom>
          <a:noFill/>
          <a:ln>
            <a:noFill/>
          </a:ln>
        </p:spPr>
        <p:txBody>
          <a:bodyPr spcFirstLastPara="1" wrap="square" lIns="0" tIns="0" rIns="0" bIns="0" anchor="t" anchorCtr="0">
            <a:spAutoFit/>
          </a:bodyPr>
          <a:lstStyle/>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Рост оборота во 2 кв. 48%</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в постоянной валюте, </a:t>
            </a:r>
            <a:r>
              <a:rPr lang="ru-RU"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рост валовой прибыли в </a:t>
            </a:r>
            <a:r>
              <a:rPr lang="en-US" sz="1600" b="1" dirty="0">
                <a:latin typeface="Tahoma" panose="020B0604030504040204" pitchFamily="34" charset="0"/>
                <a:ea typeface="Tahoma" panose="020B0604030504040204" pitchFamily="34" charset="0"/>
                <a:cs typeface="Tahoma" panose="020B0604030504040204" pitchFamily="34" charset="0"/>
              </a:rPr>
              <a:t>77%</a:t>
            </a: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kumimoji="0" lang="ru-RU" sz="1600" b="1"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Рост сегмента услуг во 2 кв. 105%</a:t>
            </a:r>
            <a:r>
              <a:rPr kumimoji="0" lang="ru-RU"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 его доля в валовой прибыли </a:t>
            </a:r>
            <a:r>
              <a:rPr kumimoji="0" lang="ru-RU" sz="1600" b="1"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63%</a:t>
            </a:r>
            <a:endParaRPr kumimoji="0" lang="en-US" sz="1600" b="1"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endParaRPr>
          </a:p>
          <a:p>
            <a:pPr marL="285737" marR="0" lvl="0" indent="-285737" algn="l" defTabSz="914315" rtl="0" eaLnBrk="1" fontAlgn="auto" latinLnBrk="0" hangingPunct="1">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В обороте первой половины финансового (1П</a:t>
            </a:r>
            <a:r>
              <a:rPr lang="en-GB"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года </a:t>
            </a:r>
            <a:r>
              <a:rPr lang="ru-RU" sz="1600" b="1" dirty="0">
                <a:solidFill>
                  <a:prstClr val="black">
                    <a:lumMod val="85000"/>
                    <a:lumOff val="15000"/>
                  </a:prstClr>
                </a:solidFill>
                <a:latin typeface="Tahoma" panose="020B0604030504040204" pitchFamily="34" charset="0"/>
                <a:ea typeface="Tahoma" panose="020B0604030504040204" pitchFamily="34" charset="0"/>
                <a:cs typeface="Tahoma" panose="020B0604030504040204" pitchFamily="34" charset="0"/>
              </a:rPr>
              <a:t>доля</a:t>
            </a:r>
            <a:r>
              <a:rPr kumimoji="0" lang="ru-RU" sz="1600" b="1"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 повторяющегося оборота </a:t>
            </a:r>
            <a:r>
              <a:rPr kumimoji="0" lang="en-US" sz="1600" b="1"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73%</a:t>
            </a:r>
            <a:r>
              <a:rPr kumimoji="0" lang="en-US"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ru-RU"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 по сравнению</a:t>
            </a:r>
            <a:r>
              <a:rPr kumimoji="0" lang="en-US"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ru-RU"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с </a:t>
            </a:r>
            <a:r>
              <a:rPr kumimoji="0" lang="en-US"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60% </a:t>
            </a:r>
            <a:r>
              <a:rPr kumimoji="0" lang="ru-RU"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годом раньше</a:t>
            </a:r>
            <a:endParaRPr kumimoji="0" lang="en-US" sz="160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E4EC0744-5473-43D3-BB42-F2A1AF3F83BC}"/>
              </a:ext>
            </a:extLst>
          </p:cNvPr>
          <p:cNvGrpSpPr/>
          <p:nvPr/>
        </p:nvGrpSpPr>
        <p:grpSpPr>
          <a:xfrm>
            <a:off x="3005815" y="1460301"/>
            <a:ext cx="422446" cy="941313"/>
            <a:chOff x="5821679" y="3952373"/>
            <a:chExt cx="426721" cy="580601"/>
          </a:xfrm>
          <a:solidFill>
            <a:srgbClr val="FF0000"/>
          </a:solidFill>
        </p:grpSpPr>
        <p:sp>
          <p:nvSpPr>
            <p:cNvPr id="28" name="Chevron 73">
              <a:extLst>
                <a:ext uri="{FF2B5EF4-FFF2-40B4-BE49-F238E27FC236}">
                  <a16:creationId xmlns:a16="http://schemas.microsoft.com/office/drawing/2014/main" id="{F62D6ECF-91DD-4CAD-B91B-5653B8D3C4A6}"/>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29" name="Chevron 74">
              <a:extLst>
                <a:ext uri="{FF2B5EF4-FFF2-40B4-BE49-F238E27FC236}">
                  <a16:creationId xmlns:a16="http://schemas.microsoft.com/office/drawing/2014/main" id="{5450ECE3-63A5-4C7A-945C-28757C4CC6A5}"/>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sp>
        <p:nvSpPr>
          <p:cNvPr id="30" name="Rectangle 6">
            <a:extLst>
              <a:ext uri="{FF2B5EF4-FFF2-40B4-BE49-F238E27FC236}">
                <a16:creationId xmlns:a16="http://schemas.microsoft.com/office/drawing/2014/main" id="{47830296-7A5D-4216-B985-1EDCA67639BA}"/>
              </a:ext>
            </a:extLst>
          </p:cNvPr>
          <p:cNvSpPr>
            <a:spLocks noChangeArrowheads="1"/>
          </p:cNvSpPr>
          <p:nvPr/>
        </p:nvSpPr>
        <p:spPr bwMode="auto">
          <a:xfrm>
            <a:off x="333444" y="3206233"/>
            <a:ext cx="3040610" cy="762368"/>
          </a:xfrm>
          <a:prstGeom prst="roundRect">
            <a:avLst>
              <a:gd name="adj" fmla="val 50000"/>
            </a:avLst>
          </a:prstGeom>
          <a:noFill/>
          <a:ln w="12700" cap="flat" cmpd="sng" algn="ctr">
            <a:noFill/>
            <a:prstDash val="solid"/>
            <a:miter lim="800000"/>
          </a:ln>
          <a:effectLst/>
        </p:spPr>
        <p:txBody>
          <a:bodyPr lIns="108000" tIns="0" bIns="0" rtlCol="0" anchor="ctr">
            <a:noAutofit/>
          </a:bodyPr>
          <a:lstStyle/>
          <a:p>
            <a:pPr marL="0" marR="0" lvl="0" indent="0" algn="l" defTabSz="914315" rtl="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a:ln>
                  <a:noFill/>
                </a:ln>
                <a:effectLst/>
                <a:uLnTx/>
                <a:uFillTx/>
                <a:latin typeface="Segoe UI Semibold" panose="020B0702040204020203" pitchFamily="34" charset="0"/>
                <a:ea typeface="+mn-ea"/>
                <a:cs typeface="Segoe UI Semibold" panose="020B0702040204020203" pitchFamily="34" charset="0"/>
              </a:rPr>
              <a:t>Интенсивная трансформация и инвестиции в рост</a:t>
            </a:r>
            <a:endParaRPr kumimoji="0" lang="en-GB" sz="1600" b="0" i="0" u="none" strike="noStrike" kern="0" cap="none" spc="0" normalizeH="0" baseline="0" noProof="0" dirty="0">
              <a:ln>
                <a:noFill/>
              </a:ln>
              <a:effectLst/>
              <a:uLnTx/>
              <a:uFillTx/>
              <a:latin typeface="Segoe UI Semibold" panose="020B0702040204020203" pitchFamily="34" charset="0"/>
              <a:ea typeface="+mn-ea"/>
              <a:cs typeface="Segoe UI Semibold" panose="020B0702040204020203" pitchFamily="34" charset="0"/>
            </a:endParaRPr>
          </a:p>
        </p:txBody>
      </p:sp>
      <p:sp>
        <p:nvSpPr>
          <p:cNvPr id="31" name="Shape 1079" descr="AQAAAAAQAGLJZhbOCitNqr9FhtxflBr3qP71qSgAo6q1sjT48b2/CBX2mQKLISFpzlSIXi5cLnux0gWvewe8pToW5CjRmhV056vTQ5ZsL8NeGYSxo7Fo">
            <a:extLst>
              <a:ext uri="{FF2B5EF4-FFF2-40B4-BE49-F238E27FC236}">
                <a16:creationId xmlns:a16="http://schemas.microsoft.com/office/drawing/2014/main" id="{CA18A0CD-148E-4C49-88D7-30D9C2B4BBD2}"/>
              </a:ext>
            </a:extLst>
          </p:cNvPr>
          <p:cNvSpPr txBox="1"/>
          <p:nvPr/>
        </p:nvSpPr>
        <p:spPr>
          <a:xfrm>
            <a:off x="3518264" y="2629462"/>
            <a:ext cx="8526592" cy="1915909"/>
          </a:xfrm>
          <a:prstGeom prst="rect">
            <a:avLst/>
          </a:prstGeom>
          <a:noFill/>
          <a:ln>
            <a:noFill/>
          </a:ln>
        </p:spPr>
        <p:txBody>
          <a:bodyPr spcFirstLastPara="1" wrap="square" lIns="0" tIns="0" rIns="0" bIns="0" anchor="t" anchorCtr="0">
            <a:spAutoFit/>
          </a:bodyPr>
          <a:lstStyle/>
          <a:p>
            <a:pPr marL="285737" marR="0" lvl="0" indent="-285737" defTabSz="914315" fontAlgn="auto">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Успешное выделение </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Softline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Россия в независимую отдельную компанию</a:t>
            </a:r>
            <a:endPar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a:p>
            <a:pPr marL="285737" marR="0" lvl="0" indent="-285737" defTabSz="914315" fontAlgn="auto">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Новое имя </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Noventiq</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оборот в 1П </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$691M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с ростом в</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44%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в постоянной валюте</a:t>
            </a:r>
            <a:endPar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a:p>
            <a:pPr marL="285737" marR="0" lvl="0" indent="-285737" defTabSz="914315" fontAlgn="auto">
              <a:lnSpc>
                <a:spcPct val="100000"/>
              </a:lnSpc>
              <a:spcBef>
                <a:spcPts val="300"/>
              </a:spcBef>
              <a:spcAft>
                <a:spcPts val="0"/>
              </a:spcAft>
              <a:buClr>
                <a:srgbClr val="262626">
                  <a:lumMod val="75000"/>
                  <a:lumOff val="25000"/>
                </a:srgbClr>
              </a:buClr>
              <a:buSzTx/>
              <a:buFont typeface="Wingdings" panose="05000000000000000000" pitchFamily="2" charset="2"/>
              <a:buChar char="§"/>
              <a:tabLst/>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Привлечение талантливых сотрудников: </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3</a:t>
            </a:r>
            <a:r>
              <a:rPr lang="ru-RU"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,9 тыс.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сотрудников</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рост численности</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54%</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год к году</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включая</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рост в </a:t>
            </a:r>
            <a:r>
              <a:rPr lang="en-US"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76%</a:t>
            </a:r>
            <a:r>
              <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числа технических специалистов.</a:t>
            </a:r>
            <a:endPar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Усиление наших возможностей в реализации решений на основе технологий </a:t>
            </a:r>
            <a:r>
              <a:rPr lang="en-GB"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en-GB"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Microsoft</a:t>
            </a:r>
            <a:r>
              <a:rPr lang="en-GB"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 </a:t>
            </a: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и расширение в существующих и новых регионах</a:t>
            </a:r>
            <a:endParaRPr lang="en-US"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a:p>
            <a:pPr marL="285737" indent="-285737" defTabSz="914315">
              <a:spcBef>
                <a:spcPts val="300"/>
              </a:spcBef>
              <a:buClr>
                <a:srgbClr val="262626">
                  <a:lumMod val="75000"/>
                  <a:lumOff val="25000"/>
                </a:srgbClr>
              </a:buClr>
              <a:buFont typeface="Wingdings" panose="05000000000000000000" pitchFamily="2" charset="2"/>
              <a:buChar char="§"/>
              <a:defRPr/>
            </a:pPr>
            <a:r>
              <a:rPr lang="ru-RU"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Инновационный портфель на основе технологий </a:t>
            </a:r>
            <a:r>
              <a:rPr lang="en-GB" sz="1600" b="1"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rPr>
              <a:t>AWS, Apple, Google</a:t>
            </a:r>
            <a:endParaRPr lang="en-GB" sz="1600" dirty="0">
              <a:solidFill>
                <a:srgbClr val="262626">
                  <a:lumMod val="90000"/>
                  <a:lumOff val="10000"/>
                </a:srgbClr>
              </a:solidFill>
              <a:latin typeface="Tahoma" panose="020B0604030504040204" pitchFamily="34" charset="0"/>
              <a:ea typeface="Tahoma" panose="020B0604030504040204" pitchFamily="34" charset="0"/>
              <a:cs typeface="Tahoma" panose="020B0604030504040204" pitchFamily="34" charset="0"/>
            </a:endParaRPr>
          </a:p>
        </p:txBody>
      </p:sp>
      <p:grpSp>
        <p:nvGrpSpPr>
          <p:cNvPr id="32" name="Group 31">
            <a:extLst>
              <a:ext uri="{FF2B5EF4-FFF2-40B4-BE49-F238E27FC236}">
                <a16:creationId xmlns:a16="http://schemas.microsoft.com/office/drawing/2014/main" id="{83FC0366-8633-4D9B-8CA2-3C284F2689BE}"/>
              </a:ext>
            </a:extLst>
          </p:cNvPr>
          <p:cNvGrpSpPr/>
          <p:nvPr/>
        </p:nvGrpSpPr>
        <p:grpSpPr>
          <a:xfrm>
            <a:off x="2964790" y="3116761"/>
            <a:ext cx="422446" cy="941313"/>
            <a:chOff x="5821679" y="3952373"/>
            <a:chExt cx="426721" cy="580601"/>
          </a:xfrm>
          <a:solidFill>
            <a:srgbClr val="FF0000"/>
          </a:solidFill>
        </p:grpSpPr>
        <p:sp>
          <p:nvSpPr>
            <p:cNvPr id="33" name="Chevron 76">
              <a:extLst>
                <a:ext uri="{FF2B5EF4-FFF2-40B4-BE49-F238E27FC236}">
                  <a16:creationId xmlns:a16="http://schemas.microsoft.com/office/drawing/2014/main" id="{C93F2F2F-CD5B-400B-9CAA-E03D63D29A36}"/>
                </a:ext>
              </a:extLst>
            </p:cNvPr>
            <p:cNvSpPr/>
            <p:nvPr/>
          </p:nvSpPr>
          <p:spPr bwMode="gray">
            <a:xfrm>
              <a:off x="582167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sp>
          <p:nvSpPr>
            <p:cNvPr id="34" name="Chevron 77">
              <a:extLst>
                <a:ext uri="{FF2B5EF4-FFF2-40B4-BE49-F238E27FC236}">
                  <a16:creationId xmlns:a16="http://schemas.microsoft.com/office/drawing/2014/main" id="{F9105B73-94F6-4772-BDAD-0A3493142EC5}"/>
                </a:ext>
              </a:extLst>
            </p:cNvPr>
            <p:cNvSpPr/>
            <p:nvPr/>
          </p:nvSpPr>
          <p:spPr bwMode="gray">
            <a:xfrm>
              <a:off x="6004559" y="3952373"/>
              <a:ext cx="243841" cy="580601"/>
            </a:xfrm>
            <a:prstGeom prst="chevron">
              <a:avLst>
                <a:gd name="adj" fmla="val 90369"/>
              </a:avLst>
            </a:prstGeom>
            <a:grpFill/>
            <a:ln w="12700" cap="flat" cmpd="sng" algn="ctr">
              <a:noFill/>
              <a:prstDash val="solid"/>
              <a:miter lim="800000"/>
            </a:ln>
            <a:effectLst/>
          </p:spPr>
          <p:txBody>
            <a:bodyPr rtlCol="0" anchor="ctr"/>
            <a:lstStyle/>
            <a:p>
              <a:pPr marL="0" marR="0" lvl="0" indent="0" algn="ctr" defTabSz="914315"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grpSp>
      <p:sp>
        <p:nvSpPr>
          <p:cNvPr id="2" name="Title 1">
            <a:extLst>
              <a:ext uri="{FF2B5EF4-FFF2-40B4-BE49-F238E27FC236}">
                <a16:creationId xmlns:a16="http://schemas.microsoft.com/office/drawing/2014/main" id="{307360E8-FBB9-6FBD-755C-859A169AF6E0}"/>
              </a:ext>
            </a:extLst>
          </p:cNvPr>
          <p:cNvSpPr>
            <a:spLocks noGrp="1"/>
          </p:cNvSpPr>
          <p:nvPr>
            <p:ph type="title"/>
          </p:nvPr>
        </p:nvSpPr>
        <p:spPr>
          <a:xfrm>
            <a:off x="528631" y="372191"/>
            <a:ext cx="11112507" cy="509517"/>
          </a:xfrm>
        </p:spPr>
        <p:txBody>
          <a:bodyPr/>
          <a:lstStyle/>
          <a:p>
            <a:r>
              <a:rPr lang="ru-RU" dirty="0"/>
              <a:t>Показываем сильный рост. Трансформируем бизнес с беспрецедентной интенсивностью</a:t>
            </a:r>
            <a:endParaRPr lang="en-GB" dirty="0"/>
          </a:p>
        </p:txBody>
      </p:sp>
    </p:spTree>
    <p:extLst>
      <p:ext uri="{BB962C8B-B14F-4D97-AF65-F5344CB8AC3E}">
        <p14:creationId xmlns:p14="http://schemas.microsoft.com/office/powerpoint/2010/main" val="380055395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Freeform 142"/>
          <p:cNvSpPr/>
          <p:nvPr/>
        </p:nvSpPr>
        <p:spPr>
          <a:xfrm flipH="1">
            <a:off x="5012324" y="5156775"/>
            <a:ext cx="6628813" cy="1044000"/>
          </a:xfrm>
          <a:prstGeom prst="roundRect">
            <a:avLst>
              <a:gd name="adj" fmla="val 0"/>
            </a:avLst>
          </a:prstGeom>
          <a:solidFill>
            <a:srgbClr val="F3F5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94318" tIns="45717" rIns="91434" bIns="45717" numCol="1" spcCol="0" rtlCol="0" fromWordArt="0" anchor="ctr" anchorCtr="0" forceAA="0" compatLnSpc="1">
            <a:prstTxWarp prst="textNoShape">
              <a:avLst/>
            </a:prstTxWarp>
            <a:noAutofit/>
          </a:bodyPr>
          <a:lstStyle/>
          <a:p>
            <a:pPr marL="0" marR="0" lvl="0" indent="0" algn="l" defTabSz="914358"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262626"/>
              </a:solidFill>
              <a:effectLst/>
              <a:uLnTx/>
              <a:uFillTx/>
              <a:latin typeface="Tahoma" panose="020B0604030504040204" pitchFamily="34" charset="0"/>
              <a:ea typeface="+mn-ea"/>
              <a:cs typeface="Tahoma" panose="020B0604030504040204" pitchFamily="34" charset="0"/>
            </a:endParaRPr>
          </a:p>
        </p:txBody>
      </p:sp>
      <p:sp>
        <p:nvSpPr>
          <p:cNvPr id="494" name="Freeform 142">
            <a:extLst>
              <a:ext uri="{FF2B5EF4-FFF2-40B4-BE49-F238E27FC236}">
                <a16:creationId xmlns:a16="http://schemas.microsoft.com/office/drawing/2014/main" id="{44396F95-4DC8-4E47-97B0-D1350AF0307E}"/>
              </a:ext>
            </a:extLst>
          </p:cNvPr>
          <p:cNvSpPr/>
          <p:nvPr/>
        </p:nvSpPr>
        <p:spPr>
          <a:xfrm flipH="1">
            <a:off x="5012324" y="2194074"/>
            <a:ext cx="6628814" cy="1044000"/>
          </a:xfrm>
          <a:prstGeom prst="roundRect">
            <a:avLst>
              <a:gd name="adj" fmla="val 0"/>
            </a:avLst>
          </a:prstGeom>
          <a:solidFill>
            <a:srgbClr val="F3F5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94318" tIns="45717" rIns="91434" bIns="45717" numCol="1" spcCol="0" rtlCol="0" fromWordArt="0" anchor="ctr" anchorCtr="0" forceAA="0" compatLnSpc="1">
            <a:prstTxWarp prst="textNoShape">
              <a:avLst/>
            </a:prstTxWarp>
            <a:noAutofit/>
          </a:bodyPr>
          <a:lstStyle/>
          <a:p>
            <a:pPr marL="0" marR="0" lvl="0" indent="0" algn="l" defTabSz="914358"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262626"/>
              </a:solidFill>
              <a:effectLst/>
              <a:uLnTx/>
              <a:uFillTx/>
              <a:latin typeface="Tahoma" panose="020B0604030504040204" pitchFamily="34" charset="0"/>
              <a:ea typeface="+mn-ea"/>
              <a:cs typeface="Tahoma" panose="020B0604030504040204" pitchFamily="34" charset="0"/>
            </a:endParaRPr>
          </a:p>
        </p:txBody>
      </p:sp>
      <p:sp>
        <p:nvSpPr>
          <p:cNvPr id="557" name="Freeform 142">
            <a:extLst>
              <a:ext uri="{FF2B5EF4-FFF2-40B4-BE49-F238E27FC236}">
                <a16:creationId xmlns:a16="http://schemas.microsoft.com/office/drawing/2014/main" id="{44396F95-4DC8-4E47-97B0-D1350AF0307E}"/>
              </a:ext>
            </a:extLst>
          </p:cNvPr>
          <p:cNvSpPr/>
          <p:nvPr/>
        </p:nvSpPr>
        <p:spPr>
          <a:xfrm flipH="1">
            <a:off x="5012325" y="3663174"/>
            <a:ext cx="6628812" cy="1044000"/>
          </a:xfrm>
          <a:prstGeom prst="roundRect">
            <a:avLst>
              <a:gd name="adj" fmla="val 0"/>
            </a:avLst>
          </a:prstGeom>
          <a:solidFill>
            <a:srgbClr val="F3F5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94318" tIns="45717" rIns="91434" bIns="45717" numCol="1" spcCol="0" rtlCol="0" fromWordArt="0" anchor="ctr" anchorCtr="0" forceAA="0" compatLnSpc="1">
            <a:prstTxWarp prst="textNoShape">
              <a:avLst/>
            </a:prstTxWarp>
            <a:noAutofit/>
          </a:bodyPr>
          <a:lstStyle/>
          <a:p>
            <a:pPr marL="0" marR="0" lvl="0" indent="0" algn="l" defTabSz="914358"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262626"/>
              </a:solidFill>
              <a:effectLst/>
              <a:uLnTx/>
              <a:uFillTx/>
              <a:latin typeface="Tahoma" panose="020B0604030504040204" pitchFamily="34" charset="0"/>
              <a:ea typeface="+mn-ea"/>
              <a:cs typeface="Tahoma" panose="020B0604030504040204" pitchFamily="34" charset="0"/>
            </a:endParaRPr>
          </a:p>
        </p:txBody>
      </p:sp>
      <p:sp>
        <p:nvSpPr>
          <p:cNvPr id="371" name="HeadingBox2" descr="&lt;tags&gt;&lt;tag n=&quot;Format&quot; v=&quot;1&quot; /&gt;&lt;tag n=&quot;TagName&quot; v=&quot;HeadingBox2&quot; /&gt;&lt;tag n=&quot;Top&quot; v=&quot;80.30197&quot; /&gt;&lt;tag n=&quot;Left&quot; v=&quot;369.6378&quot; /&gt;&lt;tag n=&quot;Height&quot; v=&quot;13.51496&quot; /&gt;&lt;tag n=&quot;Width&quot; v=&quot;314.6457&quot; /&gt;&lt;/tags&gt;"/>
          <p:cNvSpPr txBox="1">
            <a:spLocks/>
          </p:cNvSpPr>
          <p:nvPr/>
        </p:nvSpPr>
        <p:spPr>
          <a:xfrm>
            <a:off x="787683" y="3713296"/>
            <a:ext cx="3798511" cy="45610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a:defRPr sz="1200">
                <a:solidFill>
                  <a:schemeClr val="tx1"/>
                </a:solidFill>
              </a:defRPr>
            </a:lvl1pPr>
          </a:lstStyle>
          <a:p>
            <a:pPr marL="0" marR="0" lvl="0" indent="0" algn="r" defTabSz="914358"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B4290"/>
                </a:solidFill>
                <a:effectLst/>
                <a:uLnTx/>
                <a:uFillTx/>
                <a:latin typeface="Tahoma"/>
                <a:ea typeface="+mn-ea"/>
                <a:cs typeface="Tahoma" panose="020B0604030504040204" pitchFamily="34" charset="0"/>
              </a:rPr>
              <a:t>В центре цифровой трансформации </a:t>
            </a:r>
            <a:r>
              <a:rPr kumimoji="0" lang="en-GB" sz="2000" b="0" i="0" u="none" strike="noStrike" kern="1200" cap="none" spc="0" normalizeH="0" baseline="0" noProof="0" dirty="0">
                <a:ln>
                  <a:noFill/>
                </a:ln>
                <a:solidFill>
                  <a:srgbClr val="0B4290"/>
                </a:solidFill>
                <a:effectLst/>
                <a:uLnTx/>
                <a:uFillTx/>
                <a:latin typeface="Tahoma"/>
                <a:ea typeface="+mn-ea"/>
                <a:cs typeface="Tahoma" panose="020B0604030504040204" pitchFamily="34" charset="0"/>
              </a:rPr>
              <a:t>(</a:t>
            </a:r>
            <a:r>
              <a:rPr kumimoji="0" lang="ru-RU" sz="2000" b="0" i="0" u="none" strike="noStrike" kern="1200" cap="none" spc="0" normalizeH="0" baseline="0" noProof="0" dirty="0">
                <a:ln>
                  <a:noFill/>
                </a:ln>
                <a:solidFill>
                  <a:srgbClr val="0B4290"/>
                </a:solidFill>
                <a:effectLst/>
                <a:uLnTx/>
                <a:uFillTx/>
                <a:latin typeface="Tahoma"/>
                <a:ea typeface="+mn-ea"/>
                <a:cs typeface="Tahoma" panose="020B0604030504040204" pitchFamily="34" charset="0"/>
              </a:rPr>
              <a:t>ЦТ</a:t>
            </a:r>
            <a:r>
              <a:rPr kumimoji="0" lang="en-GB" sz="2000" b="0" i="0" u="none" strike="noStrike" kern="1200" cap="none" spc="0" normalizeH="0" baseline="0" noProof="0" dirty="0">
                <a:ln>
                  <a:noFill/>
                </a:ln>
                <a:solidFill>
                  <a:srgbClr val="0B4290"/>
                </a:solidFill>
                <a:effectLst/>
                <a:uLnTx/>
                <a:uFillTx/>
                <a:latin typeface="Tahoma"/>
                <a:ea typeface="+mn-ea"/>
                <a:cs typeface="Tahoma" panose="020B0604030504040204" pitchFamily="34" charset="0"/>
              </a:rPr>
              <a:t>) </a:t>
            </a:r>
          </a:p>
        </p:txBody>
      </p:sp>
      <p:sp>
        <p:nvSpPr>
          <p:cNvPr id="96" name="Slide Number Placeholder 2"/>
          <p:cNvSpPr>
            <a:spLocks noGrp="1"/>
          </p:cNvSpPr>
          <p:nvPr>
            <p:ph type="sldNum" sz="quarter" idx="4"/>
          </p:nvPr>
        </p:nvSpPr>
        <p:spPr/>
        <p:txBody>
          <a:bodyPr/>
          <a:lstStyle/>
          <a:p>
            <a:pPr lvl="0"/>
            <a:fld id="{0C75EC74-2AAD-48E2-8B51-FA23BEBFC64A}" type="slidenum">
              <a:rPr lang="en-GB" noProof="0"/>
              <a:pPr lvl="0"/>
              <a:t>4</a:t>
            </a:fld>
            <a:endParaRPr lang="en-GB" noProof="0" dirty="0"/>
          </a:p>
        </p:txBody>
      </p:sp>
      <p:sp>
        <p:nvSpPr>
          <p:cNvPr id="7" name="Title 6">
            <a:extLst>
              <a:ext uri="{FF2B5EF4-FFF2-40B4-BE49-F238E27FC236}">
                <a16:creationId xmlns:a16="http://schemas.microsoft.com/office/drawing/2014/main" id="{E4FDA2A3-1DA1-2C02-0D15-B1310E84DB23}"/>
              </a:ext>
            </a:extLst>
          </p:cNvPr>
          <p:cNvSpPr>
            <a:spLocks noGrp="1"/>
          </p:cNvSpPr>
          <p:nvPr>
            <p:ph type="title"/>
          </p:nvPr>
        </p:nvSpPr>
        <p:spPr/>
        <p:txBody>
          <a:bodyPr/>
          <a:lstStyle/>
          <a:p>
            <a:r>
              <a:rPr lang="ru-RU" dirty="0"/>
              <a:t>Создаём</a:t>
            </a:r>
            <a:r>
              <a:rPr lang="en-GB" dirty="0"/>
              <a:t> </a:t>
            </a:r>
            <a:r>
              <a:rPr lang="en-GB" dirty="0">
                <a:solidFill>
                  <a:srgbClr val="FF0000"/>
                </a:solidFill>
              </a:rPr>
              <a:t>NOVENTIQ</a:t>
            </a:r>
            <a:r>
              <a:rPr lang="en-GB" dirty="0"/>
              <a:t>: </a:t>
            </a:r>
            <a:r>
              <a:rPr lang="ru-RU" dirty="0"/>
              <a:t>Глобальный лидер в решениях и услугах для цифровой трансформации и кибербезопасности</a:t>
            </a:r>
            <a:endParaRPr lang="en-GB" dirty="0"/>
          </a:p>
        </p:txBody>
      </p:sp>
      <p:sp>
        <p:nvSpPr>
          <p:cNvPr id="370" name="HeadingBox2" descr="&lt;tags&gt;&lt;tag n=&quot;Format&quot; v=&quot;1&quot; /&gt;&lt;tag n=&quot;TagName&quot; v=&quot;HeadingBox2&quot; /&gt;&lt;tag n=&quot;Top&quot; v=&quot;80.30197&quot; /&gt;&lt;tag n=&quot;Left&quot; v=&quot;369.6378&quot; /&gt;&lt;tag n=&quot;Height&quot; v=&quot;13.51496&quot; /&gt;&lt;tag n=&quot;Width&quot; v=&quot;314.6457&quot; /&gt;&lt;/tags&gt;"/>
          <p:cNvSpPr txBox="1">
            <a:spLocks/>
          </p:cNvSpPr>
          <p:nvPr/>
        </p:nvSpPr>
        <p:spPr>
          <a:xfrm>
            <a:off x="1659118" y="5411183"/>
            <a:ext cx="2927076" cy="44570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a:defRPr sz="1200">
                <a:solidFill>
                  <a:schemeClr val="tx1"/>
                </a:solidFill>
              </a:defRPr>
            </a:lvl1pPr>
          </a:lstStyle>
          <a:p>
            <a:pPr marL="0" marR="0" lvl="0" indent="0" algn="r" defTabSz="914358"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B4290"/>
                </a:solidFill>
                <a:effectLst/>
                <a:uLnTx/>
                <a:uFillTx/>
                <a:latin typeface="Tahoma"/>
                <a:ea typeface="+mn-ea"/>
                <a:cs typeface="Tahoma" panose="020B0604030504040204" pitchFamily="34" charset="0"/>
              </a:rPr>
              <a:t>Global presence with a focus on emerging markets</a:t>
            </a:r>
            <a:endParaRPr kumimoji="0" lang="en-GB" sz="2000" b="0" i="0" u="none" strike="noStrike" kern="1200" cap="none" spc="0" normalizeH="0" baseline="0" noProof="0" dirty="0">
              <a:ln>
                <a:noFill/>
              </a:ln>
              <a:solidFill>
                <a:srgbClr val="0B4290"/>
              </a:solidFill>
              <a:effectLst/>
              <a:uLnTx/>
              <a:uFillTx/>
              <a:latin typeface="Tahoma"/>
              <a:ea typeface="MS PGothic"/>
              <a:cs typeface="Tahoma" panose="020B0604030504040204" pitchFamily="34" charset="0"/>
            </a:endParaRPr>
          </a:p>
        </p:txBody>
      </p:sp>
      <p:sp>
        <p:nvSpPr>
          <p:cNvPr id="6" name="Прямоугольник 5"/>
          <p:cNvSpPr/>
          <p:nvPr/>
        </p:nvSpPr>
        <p:spPr>
          <a:xfrm>
            <a:off x="10286599" y="5673436"/>
            <a:ext cx="1182224" cy="415498"/>
          </a:xfrm>
          <a:prstGeom prst="rect">
            <a:avLst/>
          </a:prstGeom>
        </p:spPr>
        <p:txBody>
          <a:bodyPr wrap="square" lIns="0" tIns="0" rIns="0" bIns="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Центров оказания услуг, работающих на</a:t>
            </a:r>
            <a:r>
              <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 13 </a:t>
            </a: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языках </a:t>
            </a:r>
            <a:r>
              <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24x7</a:t>
            </a:r>
          </a:p>
        </p:txBody>
      </p:sp>
      <p:sp>
        <p:nvSpPr>
          <p:cNvPr id="497" name="Прямоугольник 18">
            <a:extLst>
              <a:ext uri="{FF2B5EF4-FFF2-40B4-BE49-F238E27FC236}">
                <a16:creationId xmlns:a16="http://schemas.microsoft.com/office/drawing/2014/main" id="{2F3955B2-774F-4F25-8E83-F684A88829C9}"/>
              </a:ext>
            </a:extLst>
          </p:cNvPr>
          <p:cNvSpPr/>
          <p:nvPr/>
        </p:nvSpPr>
        <p:spPr>
          <a:xfrm>
            <a:off x="10620834" y="5300603"/>
            <a:ext cx="513755" cy="276872"/>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28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14</a:t>
            </a:r>
          </a:p>
        </p:txBody>
      </p:sp>
      <p:sp>
        <p:nvSpPr>
          <p:cNvPr id="339" name="Прямоугольник 18"/>
          <p:cNvSpPr/>
          <p:nvPr/>
        </p:nvSpPr>
        <p:spPr>
          <a:xfrm>
            <a:off x="9798424" y="2707365"/>
            <a:ext cx="1954929" cy="437990"/>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Приобретений</a:t>
            </a:r>
            <a:r>
              <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 </a:t>
            </a: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с</a:t>
            </a:r>
            <a:r>
              <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 2020 </a:t>
            </a: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для расширения портфеля и </a:t>
            </a:r>
            <a:r>
              <a:rPr kumimoji="0" lang="ru-RU" sz="900" b="0" i="0" u="none" strike="noStrike" kern="0" cap="none" spc="0" normalizeH="0" baseline="0" noProof="0" dirty="0" err="1">
                <a:ln>
                  <a:noFill/>
                </a:ln>
                <a:solidFill>
                  <a:srgbClr val="000000"/>
                </a:solidFill>
                <a:effectLst/>
                <a:uLnTx/>
                <a:uFillTx/>
                <a:latin typeface="Tahoma" panose="020B0604030504040204" pitchFamily="34" charset="0"/>
                <a:ea typeface="MS PGothic"/>
                <a:cs typeface="Tahoma" panose="020B0604030504040204" pitchFamily="34" charset="0"/>
              </a:rPr>
              <a:t>обеспе-чения</a:t>
            </a: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 близости к заказчикам</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95" name="Прямоугольник 18">
            <a:extLst>
              <a:ext uri="{FF2B5EF4-FFF2-40B4-BE49-F238E27FC236}">
                <a16:creationId xmlns:a16="http://schemas.microsoft.com/office/drawing/2014/main" id="{2F3955B2-774F-4F25-8E83-F684A88829C9}"/>
              </a:ext>
            </a:extLst>
          </p:cNvPr>
          <p:cNvSpPr/>
          <p:nvPr/>
        </p:nvSpPr>
        <p:spPr>
          <a:xfrm>
            <a:off x="10597503" y="2284140"/>
            <a:ext cx="513755" cy="276872"/>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28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12</a:t>
            </a:r>
          </a:p>
        </p:txBody>
      </p:sp>
      <p:sp>
        <p:nvSpPr>
          <p:cNvPr id="335" name="Прямоугольник 18"/>
          <p:cNvSpPr/>
          <p:nvPr/>
        </p:nvSpPr>
        <p:spPr>
          <a:xfrm>
            <a:off x="5167487" y="2707365"/>
            <a:ext cx="1353969" cy="255458"/>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ru-RU" sz="900" kern="0" dirty="0">
                <a:solidFill>
                  <a:srgbClr val="000000"/>
                </a:solidFill>
                <a:latin typeface="Tahoma" panose="020B0604030504040204" pitchFamily="34" charset="0"/>
                <a:ea typeface="MS PGothic"/>
                <a:cs typeface="Tahoma" panose="020B0604030504040204" pitchFamily="34" charset="0"/>
              </a:rPr>
              <a:t>Оборот в 2021 фин. году 01.04.2021-31.03.2022</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336" name="Прямоугольник 18"/>
          <p:cNvSpPr/>
          <p:nvPr/>
        </p:nvSpPr>
        <p:spPr>
          <a:xfrm>
            <a:off x="4981501" y="2284140"/>
            <a:ext cx="1725942" cy="346698"/>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1600" b="0" i="0" u="none" strike="noStrike" kern="0" cap="none" spc="-2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a:t>
            </a:r>
            <a:r>
              <a:rPr kumimoji="0" lang="en-GB" sz="2800" b="0" i="0" u="none" strike="noStrike" kern="0" cap="none" spc="-2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1</a:t>
            </a:r>
            <a:r>
              <a:rPr kumimoji="0" lang="ru-RU" sz="2800" b="0" i="0" u="none" strike="noStrike" kern="0" cap="none" spc="-2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.15</a:t>
            </a:r>
            <a:r>
              <a:rPr kumimoji="0" lang="ru-RU" sz="1600" b="0" i="0" u="none" strike="noStrike" kern="0" cap="none" spc="-2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млрд.</a:t>
            </a:r>
            <a:endParaRPr kumimoji="0" lang="en-GB" sz="14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333" name="Прямоугольник 18"/>
          <p:cNvSpPr/>
          <p:nvPr/>
        </p:nvSpPr>
        <p:spPr>
          <a:xfrm>
            <a:off x="5305586" y="5673436"/>
            <a:ext cx="789032" cy="160036"/>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Стран присутствия</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553" name="Прямоугольник 18"/>
          <p:cNvSpPr/>
          <p:nvPr/>
        </p:nvSpPr>
        <p:spPr>
          <a:xfrm>
            <a:off x="5305587" y="5300603"/>
            <a:ext cx="789032" cy="287597"/>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lang="ru-RU" sz="1600" kern="0" spc="-20" dirty="0" err="1">
                <a:solidFill>
                  <a:srgbClr val="26ADE0"/>
                </a:solidFill>
                <a:latin typeface="Tahoma" panose="020B0604030504040204" pitchFamily="34" charset="0"/>
                <a:cs typeface="Tahoma" panose="020B0604030504040204" pitchFamily="34" charset="0"/>
              </a:rPr>
              <a:t>ок</a:t>
            </a:r>
            <a:r>
              <a:rPr kumimoji="0" lang="en-GB" sz="16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a:t>
            </a:r>
            <a:r>
              <a:rPr kumimoji="0" lang="en-GB" sz="28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60</a:t>
            </a:r>
            <a:endParaRPr kumimoji="0" lang="en-GB" sz="14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91" name="Прямоугольник 18"/>
          <p:cNvSpPr/>
          <p:nvPr/>
        </p:nvSpPr>
        <p:spPr>
          <a:xfrm>
            <a:off x="10114287" y="4252150"/>
            <a:ext cx="1526850" cy="350847"/>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Дополнительных продуктов и технологий</a:t>
            </a:r>
            <a:r>
              <a:rPr lang="ru-RU" sz="900" kern="0" dirty="0">
                <a:solidFill>
                  <a:srgbClr val="000000"/>
                </a:solidFill>
                <a:latin typeface="Tahoma" panose="020B0604030504040204" pitchFamily="34" charset="0"/>
                <a:ea typeface="MS PGothic"/>
                <a:cs typeface="Tahoma" panose="020B0604030504040204" pitchFamily="34" charset="0"/>
              </a:rPr>
              <a:t>й для ЦТ</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93" name="Прямоугольник 18"/>
          <p:cNvSpPr/>
          <p:nvPr/>
        </p:nvSpPr>
        <p:spPr>
          <a:xfrm>
            <a:off x="10114285" y="3816804"/>
            <a:ext cx="1526852" cy="257228"/>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ru-RU" sz="1800" b="0" i="0" u="none" strike="noStrike" kern="0" cap="none" spc="-3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Собственные разработки</a:t>
            </a:r>
            <a:endParaRPr kumimoji="0" lang="en-GB" sz="18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337" name="Прямоугольник 18"/>
          <p:cNvSpPr/>
          <p:nvPr/>
        </p:nvSpPr>
        <p:spPr>
          <a:xfrm>
            <a:off x="8412769" y="2707365"/>
            <a:ext cx="1288140" cy="465257"/>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ru-RU" sz="900" kern="0" dirty="0">
                <a:solidFill>
                  <a:srgbClr val="000000"/>
                </a:solidFill>
                <a:latin typeface="Tahoma" panose="020B0604030504040204" pitchFamily="34" charset="0"/>
                <a:ea typeface="MS PGothic"/>
                <a:cs typeface="Tahoma" panose="020B0604030504040204" pitchFamily="34" charset="0"/>
              </a:rPr>
              <a:t>Работников, сфокусированы на нуждах клиентов</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338" name="Прямоугольник 18"/>
          <p:cNvSpPr/>
          <p:nvPr/>
        </p:nvSpPr>
        <p:spPr>
          <a:xfrm>
            <a:off x="8480398" y="2284140"/>
            <a:ext cx="1152882" cy="380709"/>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28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rPr>
              <a:t>3.</a:t>
            </a:r>
            <a:r>
              <a:rPr lang="ru-RU" sz="2800" kern="0" dirty="0">
                <a:solidFill>
                  <a:srgbClr val="26ADE0"/>
                </a:solidFill>
                <a:latin typeface="Tahoma" panose="020B0604030504040204" pitchFamily="34" charset="0"/>
                <a:ea typeface="MS PGothic"/>
                <a:cs typeface="Tahoma" panose="020B0604030504040204" pitchFamily="34" charset="0"/>
              </a:rPr>
              <a:t>9</a:t>
            </a:r>
            <a:r>
              <a:rPr lang="ru-RU" sz="1600" kern="0" dirty="0">
                <a:solidFill>
                  <a:srgbClr val="26ADE0"/>
                </a:solidFill>
                <a:latin typeface="Tahoma" panose="020B0604030504040204" pitchFamily="34" charset="0"/>
                <a:ea typeface="MS PGothic"/>
                <a:cs typeface="Tahoma" panose="020B0604030504040204" pitchFamily="34" charset="0"/>
              </a:rPr>
              <a:t> тыс.</a:t>
            </a:r>
            <a:endParaRPr kumimoji="0" lang="en-GB" sz="16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89" name="Прямоугольник 18"/>
          <p:cNvSpPr/>
          <p:nvPr/>
        </p:nvSpPr>
        <p:spPr>
          <a:xfrm>
            <a:off x="6591354" y="5673436"/>
            <a:ext cx="1617756" cy="490750"/>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ru-RU" sz="900" kern="0" dirty="0">
                <a:solidFill>
                  <a:srgbClr val="000000"/>
                </a:solidFill>
                <a:latin typeface="Tahoma" panose="020B0604030504040204" pitchFamily="34" charset="0"/>
                <a:ea typeface="MS PGothic"/>
                <a:cs typeface="Tahoma" panose="020B0604030504040204" pitchFamily="34" charset="0"/>
              </a:rPr>
              <a:t>Место торговли глобальными депозитарными расписками компании</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554" name="Прямоугольник 18"/>
          <p:cNvSpPr/>
          <p:nvPr/>
        </p:nvSpPr>
        <p:spPr>
          <a:xfrm>
            <a:off x="6771461" y="5300603"/>
            <a:ext cx="1295250" cy="253372"/>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lang="en-GB" sz="2600" kern="0" spc="-20" dirty="0">
                <a:solidFill>
                  <a:srgbClr val="26ADE0"/>
                </a:solidFill>
                <a:latin typeface="Tahoma" panose="020B0604030504040204" pitchFamily="34" charset="0"/>
                <a:cs typeface="Tahoma" panose="020B0604030504040204" pitchFamily="34" charset="0"/>
              </a:rPr>
              <a:t>MOEX</a:t>
            </a:r>
            <a:endParaRPr kumimoji="0" lang="en-GB" sz="26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endParaRPr>
          </a:p>
        </p:txBody>
      </p:sp>
      <p:sp>
        <p:nvSpPr>
          <p:cNvPr id="32" name="HeadingBox2" descr="&lt;tags&gt;&lt;tag n=&quot;Format&quot; v=&quot;1&quot; /&gt;&lt;tag n=&quot;TagName&quot; v=&quot;HeadingBox2&quot; /&gt;&lt;tag n=&quot;Top&quot; v=&quot;80.30197&quot; /&gt;&lt;tag n=&quot;Left&quot; v=&quot;369.6378&quot; /&gt;&lt;tag n=&quot;Height&quot; v=&quot;13.51496&quot; /&gt;&lt;tag n=&quot;Width&quot; v=&quot;314.6457&quot; /&gt;&lt;/tags&gt;">
            <a:extLst>
              <a:ext uri="{FF2B5EF4-FFF2-40B4-BE49-F238E27FC236}">
                <a16:creationId xmlns:a16="http://schemas.microsoft.com/office/drawing/2014/main" id="{5F086D8D-4BC5-44DD-842A-355618DC7A0E}"/>
              </a:ext>
            </a:extLst>
          </p:cNvPr>
          <p:cNvSpPr txBox="1">
            <a:spLocks/>
          </p:cNvSpPr>
          <p:nvPr/>
        </p:nvSpPr>
        <p:spPr>
          <a:xfrm>
            <a:off x="623889" y="2451236"/>
            <a:ext cx="3962306" cy="44570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defPPr>
              <a:defRPr lang="en-US"/>
            </a:defPPr>
            <a:lvl1pP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B4290"/>
                </a:solidFill>
                <a:effectLst/>
                <a:uLnTx/>
                <a:uFillTx/>
                <a:latin typeface="Tahoma"/>
                <a:ea typeface="+mn-ea"/>
                <a:cs typeface="+mn-cs"/>
              </a:rPr>
              <a:t>Выгодная комбинация масштаба, возможностей и структуры портфеля</a:t>
            </a:r>
            <a:endParaRPr kumimoji="0" lang="en-GB" sz="2000" b="0" i="0" u="none" strike="noStrike" kern="1200" cap="none" spc="0" normalizeH="0" baseline="0" noProof="0" dirty="0">
              <a:ln>
                <a:noFill/>
              </a:ln>
              <a:solidFill>
                <a:srgbClr val="0B4290"/>
              </a:solidFill>
              <a:effectLst/>
              <a:uLnTx/>
              <a:uFillTx/>
              <a:latin typeface="Tahoma"/>
              <a:ea typeface="+mn-ea"/>
              <a:cs typeface="+mn-cs"/>
            </a:endParaRPr>
          </a:p>
        </p:txBody>
      </p:sp>
      <p:sp>
        <p:nvSpPr>
          <p:cNvPr id="37" name="Прямоугольник 18">
            <a:extLst>
              <a:ext uri="{FF2B5EF4-FFF2-40B4-BE49-F238E27FC236}">
                <a16:creationId xmlns:a16="http://schemas.microsoft.com/office/drawing/2014/main" id="{EB38DA8F-7806-4D81-8219-D5B431B5D0C3}"/>
              </a:ext>
            </a:extLst>
          </p:cNvPr>
          <p:cNvSpPr/>
          <p:nvPr/>
        </p:nvSpPr>
        <p:spPr>
          <a:xfrm>
            <a:off x="8085021" y="3820229"/>
            <a:ext cx="2029264" cy="193756"/>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lang="ru-RU" spc="-30" dirty="0">
                <a:solidFill>
                  <a:srgbClr val="26ADE0"/>
                </a:solidFill>
                <a:latin typeface="Tahoma" panose="020B0604030504040204" pitchFamily="34" charset="0"/>
                <a:cs typeface="Tahoma" panose="020B0604030504040204" pitchFamily="34" charset="0"/>
              </a:rPr>
              <a:t>Полный </a:t>
            </a:r>
            <a:br>
              <a:rPr lang="ru-RU" spc="-30" dirty="0">
                <a:solidFill>
                  <a:srgbClr val="26ADE0"/>
                </a:solidFill>
                <a:latin typeface="Tahoma" panose="020B0604030504040204" pitchFamily="34" charset="0"/>
                <a:cs typeface="Tahoma" panose="020B0604030504040204" pitchFamily="34" charset="0"/>
              </a:rPr>
            </a:br>
            <a:r>
              <a:rPr lang="ru-RU" spc="-30" dirty="0">
                <a:solidFill>
                  <a:srgbClr val="26ADE0"/>
                </a:solidFill>
                <a:latin typeface="Tahoma" panose="020B0604030504040204" pitchFamily="34" charset="0"/>
                <a:cs typeface="Tahoma" panose="020B0604030504040204" pitchFamily="34" charset="0"/>
              </a:rPr>
              <a:t>портфель</a:t>
            </a:r>
            <a:endParaRPr kumimoji="0" lang="en-GB" sz="18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38" name="Прямоугольник 18">
            <a:extLst>
              <a:ext uri="{FF2B5EF4-FFF2-40B4-BE49-F238E27FC236}">
                <a16:creationId xmlns:a16="http://schemas.microsoft.com/office/drawing/2014/main" id="{F0C044EC-2F08-4135-BECA-A027F41FF2F5}"/>
              </a:ext>
            </a:extLst>
          </p:cNvPr>
          <p:cNvSpPr/>
          <p:nvPr/>
        </p:nvSpPr>
        <p:spPr>
          <a:xfrm>
            <a:off x="8382751" y="4252150"/>
            <a:ext cx="1433804" cy="268118"/>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Решений для цифровой трансформации для любого типа заказчиков</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33" name="Прямоугольник 18">
            <a:extLst>
              <a:ext uri="{FF2B5EF4-FFF2-40B4-BE49-F238E27FC236}">
                <a16:creationId xmlns:a16="http://schemas.microsoft.com/office/drawing/2014/main" id="{E77CAEB1-5E12-48EE-AD92-0E8ED8079299}"/>
              </a:ext>
            </a:extLst>
          </p:cNvPr>
          <p:cNvSpPr/>
          <p:nvPr/>
        </p:nvSpPr>
        <p:spPr>
          <a:xfrm>
            <a:off x="8566027" y="5673436"/>
            <a:ext cx="1067253" cy="298404"/>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rPr>
              <a:t>Лет работы на ИТ-рынке</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34" name="Прямоугольник 18">
            <a:extLst>
              <a:ext uri="{FF2B5EF4-FFF2-40B4-BE49-F238E27FC236}">
                <a16:creationId xmlns:a16="http://schemas.microsoft.com/office/drawing/2014/main" id="{B23C914A-78D4-4FA8-82E4-951440045900}"/>
              </a:ext>
            </a:extLst>
          </p:cNvPr>
          <p:cNvSpPr/>
          <p:nvPr/>
        </p:nvSpPr>
        <p:spPr>
          <a:xfrm>
            <a:off x="8791102" y="5300603"/>
            <a:ext cx="617103" cy="253372"/>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16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&gt;</a:t>
            </a:r>
            <a:r>
              <a:rPr kumimoji="0" lang="ru-RU" sz="28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25</a:t>
            </a:r>
            <a:endParaRPr kumimoji="0" lang="en-GB" sz="14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346" name="Прямоугольник 18"/>
          <p:cNvSpPr/>
          <p:nvPr/>
        </p:nvSpPr>
        <p:spPr>
          <a:xfrm>
            <a:off x="6727342" y="3830252"/>
            <a:ext cx="1326926" cy="285324"/>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lang="ru-RU" sz="1600" kern="0" spc="-20" dirty="0" err="1">
                <a:solidFill>
                  <a:srgbClr val="26ADE0"/>
                </a:solidFill>
                <a:latin typeface="Tahoma" panose="020B0604030504040204" pitchFamily="34" charset="0"/>
                <a:cs typeface="Tahoma" panose="020B0604030504040204" pitchFamily="34" charset="0"/>
              </a:rPr>
              <a:t>ок</a:t>
            </a:r>
            <a:r>
              <a:rPr kumimoji="0" lang="en-GB" sz="16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a:t>
            </a:r>
            <a:r>
              <a:rPr kumimoji="0" lang="en-GB" sz="2800" b="0" i="0" u="none" strike="noStrike" kern="0" cap="none" spc="-20" normalizeH="0" baseline="0" noProof="0" dirty="0">
                <a:ln>
                  <a:noFill/>
                </a:ln>
                <a:solidFill>
                  <a:srgbClr val="26ADE0"/>
                </a:solidFill>
                <a:effectLst/>
                <a:uLnTx/>
                <a:uFillTx/>
                <a:latin typeface="Tahoma" panose="020B0604030504040204" pitchFamily="34" charset="0"/>
                <a:ea typeface="+mn-ea"/>
                <a:cs typeface="Tahoma" panose="020B0604030504040204" pitchFamily="34" charset="0"/>
              </a:rPr>
              <a:t>75</a:t>
            </a:r>
            <a:r>
              <a:rPr lang="ru-RU" sz="1600" kern="0" spc="-20" dirty="0">
                <a:solidFill>
                  <a:srgbClr val="26ADE0"/>
                </a:solidFill>
                <a:latin typeface="Tahoma" panose="020B0604030504040204" pitchFamily="34" charset="0"/>
                <a:cs typeface="Tahoma" panose="020B0604030504040204" pitchFamily="34" charset="0"/>
              </a:rPr>
              <a:t> тыс.</a:t>
            </a:r>
            <a:endParaRPr kumimoji="0" lang="en-GB" sz="1400" b="0" i="0" u="none" strike="noStrike" kern="0" cap="none" spc="0" normalizeH="0" baseline="0" noProof="0" dirty="0">
              <a:ln>
                <a:noFill/>
              </a:ln>
              <a:solidFill>
                <a:srgbClr val="26ADE0"/>
              </a:solidFill>
              <a:effectLst/>
              <a:uLnTx/>
              <a:uFillTx/>
              <a:latin typeface="Tahoma" panose="020B0604030504040204" pitchFamily="34" charset="0"/>
              <a:ea typeface="MS PGothic"/>
              <a:cs typeface="Tahoma" panose="020B0604030504040204" pitchFamily="34" charset="0"/>
            </a:endParaRPr>
          </a:p>
        </p:txBody>
      </p:sp>
      <p:sp>
        <p:nvSpPr>
          <p:cNvPr id="347" name="Прямоугольник 18"/>
          <p:cNvSpPr/>
          <p:nvPr/>
        </p:nvSpPr>
        <p:spPr>
          <a:xfrm>
            <a:off x="6629062" y="4252150"/>
            <a:ext cx="1580048" cy="410991"/>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lang="ru-RU" sz="900" kern="0" dirty="0">
                <a:solidFill>
                  <a:srgbClr val="000000"/>
                </a:solidFill>
                <a:latin typeface="Tahoma" panose="020B0604030504040204" pitchFamily="34" charset="0"/>
                <a:ea typeface="MS PGothic"/>
                <a:cs typeface="Tahoma" panose="020B0604030504040204" pitchFamily="34" charset="0"/>
              </a:rPr>
              <a:t>Бизнес-заказчиков, опыт ЦТ которых мы используем</a:t>
            </a:r>
            <a:endParaRPr kumimoji="0" lang="en-GB" sz="900" b="0" i="0" u="none" strike="noStrike" kern="0" cap="none" spc="0" normalizeH="0" baseline="0" noProof="0" dirty="0">
              <a:ln>
                <a:noFill/>
              </a:ln>
              <a:solidFill>
                <a:srgbClr val="000000"/>
              </a:solidFill>
              <a:effectLst/>
              <a:uLnTx/>
              <a:uFillTx/>
              <a:latin typeface="Tahoma" panose="020B0604030504040204" pitchFamily="34" charset="0"/>
              <a:ea typeface="MS PGothic"/>
              <a:cs typeface="Tahoma" panose="020B0604030504040204" pitchFamily="34" charset="0"/>
            </a:endParaRPr>
          </a:p>
        </p:txBody>
      </p:sp>
      <p:sp>
        <p:nvSpPr>
          <p:cNvPr id="2" name="TextBox 1">
            <a:extLst>
              <a:ext uri="{FF2B5EF4-FFF2-40B4-BE49-F238E27FC236}">
                <a16:creationId xmlns:a16="http://schemas.microsoft.com/office/drawing/2014/main" id="{2206C321-2CCF-A4C3-8E55-E1BE722A0605}"/>
              </a:ext>
            </a:extLst>
          </p:cNvPr>
          <p:cNvSpPr txBox="1"/>
          <p:nvPr/>
        </p:nvSpPr>
        <p:spPr>
          <a:xfrm>
            <a:off x="4944142" y="6389011"/>
            <a:ext cx="38894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0000"/>
                </a:solidFill>
                <a:effectLst/>
                <a:uLnTx/>
                <a:uFillTx/>
                <a:latin typeface="Tahoma"/>
                <a:ea typeface="+mn-ea"/>
                <a:cs typeface="+mn-cs"/>
              </a:rPr>
              <a:t>* </a:t>
            </a:r>
            <a:r>
              <a:rPr kumimoji="0" lang="ru-RU" sz="800" b="0" i="0" u="none" strike="noStrike" kern="1200" cap="none" spc="0" normalizeH="0" baseline="0" noProof="0" dirty="0">
                <a:ln>
                  <a:noFill/>
                </a:ln>
                <a:solidFill>
                  <a:srgbClr val="000000"/>
                </a:solidFill>
                <a:effectLst/>
                <a:uLnTx/>
                <a:uFillTx/>
                <a:latin typeface="Tahoma"/>
                <a:ea typeface="+mn-ea"/>
                <a:cs typeface="+mn-cs"/>
              </a:rPr>
              <a:t>Включая объявленные приобретения, которые находятся в процессе закрытия</a:t>
            </a:r>
            <a:endParaRPr kumimoji="0" lang="en-GB" sz="800" b="0" i="0" u="none" strike="noStrike" kern="1200" cap="none" spc="0" normalizeH="0" baseline="0" noProof="0" dirty="0">
              <a:ln>
                <a:noFill/>
              </a:ln>
              <a:solidFill>
                <a:srgbClr val="000000"/>
              </a:solidFill>
              <a:effectLst/>
              <a:uLnTx/>
              <a:uFillTx/>
              <a:latin typeface="Tahoma"/>
              <a:ea typeface="+mn-ea"/>
              <a:cs typeface="+mn-cs"/>
            </a:endParaRPr>
          </a:p>
        </p:txBody>
      </p:sp>
      <p:sp>
        <p:nvSpPr>
          <p:cNvPr id="41" name="Прямоугольник 18">
            <a:extLst>
              <a:ext uri="{FF2B5EF4-FFF2-40B4-BE49-F238E27FC236}">
                <a16:creationId xmlns:a16="http://schemas.microsoft.com/office/drawing/2014/main" id="{E7C51346-2FFC-451F-9C56-AF47A210652A}"/>
              </a:ext>
            </a:extLst>
          </p:cNvPr>
          <p:cNvSpPr/>
          <p:nvPr/>
        </p:nvSpPr>
        <p:spPr>
          <a:xfrm>
            <a:off x="5160350" y="4252150"/>
            <a:ext cx="1318158" cy="501058"/>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900" b="0" i="0" u="none" strike="noStrike" kern="0" cap="none" spc="0" normalizeH="0" baseline="0" noProof="0" dirty="0">
                <a:ln>
                  <a:noFill/>
                </a:ln>
                <a:solidFill>
                  <a:srgbClr val="000000">
                    <a:lumMod val="90000"/>
                    <a:lumOff val="10000"/>
                  </a:srgbClr>
                </a:solidFill>
                <a:effectLst/>
                <a:uLnTx/>
                <a:uFillTx/>
                <a:latin typeface="Tahoma"/>
                <a:ea typeface="MS PGothic"/>
                <a:cs typeface="Tahoma" panose="020B0604030504040204" pitchFamily="34" charset="0"/>
              </a:rPr>
              <a:t>Лидирующий партнёр </a:t>
            </a:r>
            <a:r>
              <a:rPr kumimoji="0" lang="en-GB" sz="900" b="0" i="0" u="none" strike="noStrike" kern="0" cap="none" spc="0" normalizeH="0" baseline="0" noProof="0" dirty="0">
                <a:ln>
                  <a:noFill/>
                </a:ln>
                <a:solidFill>
                  <a:srgbClr val="000000">
                    <a:lumMod val="90000"/>
                    <a:lumOff val="10000"/>
                  </a:srgbClr>
                </a:solidFill>
                <a:effectLst/>
                <a:uLnTx/>
                <a:uFillTx/>
                <a:latin typeface="Tahoma"/>
                <a:ea typeface="MS PGothic"/>
                <a:cs typeface="Tahoma" panose="020B0604030504040204" pitchFamily="34" charset="0"/>
              </a:rPr>
              <a:t>Microsoft </a:t>
            </a:r>
            <a:r>
              <a:rPr lang="ru-RU" sz="900" kern="0" dirty="0">
                <a:solidFill>
                  <a:srgbClr val="000000">
                    <a:lumMod val="90000"/>
                    <a:lumOff val="10000"/>
                  </a:srgbClr>
                </a:solidFill>
                <a:latin typeface="Tahoma"/>
                <a:ea typeface="MS PGothic"/>
                <a:cs typeface="Tahoma" panose="020B0604030504040204" pitchFamily="34" charset="0"/>
              </a:rPr>
              <a:t>на развивающихся рынках</a:t>
            </a:r>
            <a:endParaRPr kumimoji="0" lang="en-GB" sz="900" b="0" i="0" u="none" strike="noStrike" kern="0" cap="none" spc="0" normalizeH="0" baseline="0" noProof="0" dirty="0">
              <a:ln>
                <a:noFill/>
              </a:ln>
              <a:solidFill>
                <a:srgbClr val="000000">
                  <a:lumMod val="90000"/>
                  <a:lumOff val="10000"/>
                </a:srgbClr>
              </a:solidFill>
              <a:effectLst/>
              <a:uLnTx/>
              <a:uFillTx/>
              <a:latin typeface="Tahoma"/>
              <a:ea typeface="MS PGothic"/>
              <a:cs typeface="Tahoma" panose="020B0604030504040204" pitchFamily="34" charset="0"/>
            </a:endParaRPr>
          </a:p>
        </p:txBody>
      </p:sp>
      <p:sp>
        <p:nvSpPr>
          <p:cNvPr id="42" name="Прямоугольник 18">
            <a:extLst>
              <a:ext uri="{FF2B5EF4-FFF2-40B4-BE49-F238E27FC236}">
                <a16:creationId xmlns:a16="http://schemas.microsoft.com/office/drawing/2014/main" id="{5FAE942B-F48D-400D-BBCC-E8BFBC33BBA5}"/>
              </a:ext>
            </a:extLst>
          </p:cNvPr>
          <p:cNvSpPr/>
          <p:nvPr/>
        </p:nvSpPr>
        <p:spPr>
          <a:xfrm>
            <a:off x="4987769" y="3839243"/>
            <a:ext cx="1663320" cy="257228"/>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056" rtl="0" eaLnBrk="1" fontAlgn="auto" latinLnBrk="0" hangingPunct="1">
              <a:lnSpc>
                <a:spcPct val="80000"/>
              </a:lnSpc>
              <a:spcBef>
                <a:spcPts val="0"/>
              </a:spcBef>
              <a:spcAft>
                <a:spcPts val="0"/>
              </a:spcAft>
              <a:buClrTx/>
              <a:buSzTx/>
              <a:buFontTx/>
              <a:buNone/>
              <a:tabLst/>
              <a:defRPr/>
            </a:pPr>
            <a:r>
              <a:rPr kumimoji="0" lang="en-GB" sz="2800" b="0" i="0" u="none" strike="noStrike" kern="0" cap="none" spc="-30" normalizeH="0" baseline="0" noProof="0" dirty="0">
                <a:ln>
                  <a:noFill/>
                </a:ln>
                <a:solidFill>
                  <a:srgbClr val="00A9D8"/>
                </a:solidFill>
                <a:effectLst/>
                <a:uLnTx/>
                <a:uFillTx/>
                <a:latin typeface="Tahoma"/>
                <a:ea typeface="MS PGothic"/>
                <a:cs typeface="Tahoma" panose="020B0604030504040204" pitchFamily="34" charset="0"/>
              </a:rPr>
              <a:t>Microsoft</a:t>
            </a:r>
            <a:endParaRPr kumimoji="0" lang="en-GB" sz="2800" b="0" i="0" u="none" strike="noStrike" kern="0" cap="none" spc="0" normalizeH="0" baseline="0" noProof="0" dirty="0">
              <a:ln>
                <a:noFill/>
              </a:ln>
              <a:solidFill>
                <a:srgbClr val="00A9D8"/>
              </a:solidFill>
              <a:effectLst/>
              <a:uLnTx/>
              <a:uFillTx/>
              <a:latin typeface="Tahoma"/>
              <a:ea typeface="MS PGothic"/>
              <a:cs typeface="Tahoma" panose="020B0604030504040204" pitchFamily="34" charset="0"/>
            </a:endParaRPr>
          </a:p>
        </p:txBody>
      </p:sp>
      <p:sp>
        <p:nvSpPr>
          <p:cNvPr id="35" name="Прямоугольник 18">
            <a:extLst>
              <a:ext uri="{FF2B5EF4-FFF2-40B4-BE49-F238E27FC236}">
                <a16:creationId xmlns:a16="http://schemas.microsoft.com/office/drawing/2014/main" id="{1E5AFA3F-8B75-467C-BC34-CE33AF5C7D6D}"/>
              </a:ext>
            </a:extLst>
          </p:cNvPr>
          <p:cNvSpPr/>
          <p:nvPr/>
        </p:nvSpPr>
        <p:spPr>
          <a:xfrm>
            <a:off x="6901791" y="2707365"/>
            <a:ext cx="1159901" cy="438886"/>
          </a:xfrm>
          <a:prstGeom prst="rect">
            <a:avLst/>
          </a:prstGeom>
          <a:noFill/>
          <a:ln w="25400" cap="flat" cmpd="sng" algn="ctr">
            <a:noFill/>
            <a:prstDash val="solid"/>
            <a:round/>
            <a:headEnd type="none" w="med" len="med"/>
            <a:tailEnd type="none" w="med" len="med"/>
          </a:ln>
          <a:effectLst/>
        </p:spPr>
        <p:txBody>
          <a:bodyPr vert="horz" lIns="0" tIns="0" rIns="0" bIns="0" rtlCol="0" anchor="t" anchorCtr="0">
            <a:noAutofit/>
          </a:bodyPr>
          <a:lstStyle/>
          <a:p>
            <a:pPr lvl="0" algn="ctr" defTabSz="914358">
              <a:defRPr/>
            </a:pPr>
            <a:r>
              <a:rPr lang="ru-RU" sz="900" kern="0" dirty="0">
                <a:solidFill>
                  <a:srgbClr val="000000"/>
                </a:solidFill>
                <a:latin typeface="Tahoma" panose="020B0604030504040204" pitchFamily="34" charset="0"/>
                <a:ea typeface="MS PGothic"/>
                <a:cs typeface="Tahoma" panose="020B0604030504040204" pitchFamily="34" charset="0"/>
              </a:rPr>
              <a:t>Валовая прибыль в 2021 фин. году</a:t>
            </a:r>
            <a:endParaRPr lang="en-GB" sz="900" kern="0" dirty="0">
              <a:solidFill>
                <a:schemeClr val="tx1">
                  <a:lumMod val="90000"/>
                  <a:lumOff val="10000"/>
                </a:schemeClr>
              </a:solidFill>
              <a:latin typeface="Tahoma" panose="020B0604030504040204" pitchFamily="34" charset="0"/>
              <a:ea typeface="MS PGothic"/>
              <a:cs typeface="Tahoma" panose="020B0604030504040204" pitchFamily="34" charset="0"/>
            </a:endParaRPr>
          </a:p>
        </p:txBody>
      </p:sp>
      <p:sp>
        <p:nvSpPr>
          <p:cNvPr id="36" name="Прямоугольник 18">
            <a:extLst>
              <a:ext uri="{FF2B5EF4-FFF2-40B4-BE49-F238E27FC236}">
                <a16:creationId xmlns:a16="http://schemas.microsoft.com/office/drawing/2014/main" id="{940EE5DC-7F5B-4860-827D-46327CF0228E}"/>
              </a:ext>
            </a:extLst>
          </p:cNvPr>
          <p:cNvSpPr/>
          <p:nvPr/>
        </p:nvSpPr>
        <p:spPr>
          <a:xfrm>
            <a:off x="6849908" y="2284140"/>
            <a:ext cx="1204360" cy="248367"/>
          </a:xfrm>
          <a:prstGeom prst="rect">
            <a:avLst/>
          </a:prstGeom>
          <a:noFill/>
          <a:ln w="6350" cap="flat" cmpd="sng" algn="ctr">
            <a:noFill/>
            <a:prstDash val="solid"/>
            <a:miter lim="800000"/>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914056">
              <a:lnSpc>
                <a:spcPct val="80000"/>
              </a:lnSpc>
              <a:defRPr/>
            </a:pPr>
            <a:r>
              <a:rPr lang="en-GB" sz="1600" spc="-30" dirty="0">
                <a:solidFill>
                  <a:srgbClr val="00A9D8"/>
                </a:solidFill>
                <a:latin typeface="Tahoma" panose="020B0604030504040204" pitchFamily="34" charset="0"/>
                <a:cs typeface="Tahoma" panose="020B0604030504040204" pitchFamily="34" charset="0"/>
              </a:rPr>
              <a:t>$</a:t>
            </a:r>
            <a:r>
              <a:rPr lang="ru-RU" sz="2800" spc="-30" dirty="0">
                <a:solidFill>
                  <a:srgbClr val="00A9D8"/>
                </a:solidFill>
                <a:latin typeface="Tahoma" panose="020B0604030504040204" pitchFamily="34" charset="0"/>
                <a:cs typeface="Tahoma" panose="020B0604030504040204" pitchFamily="34" charset="0"/>
              </a:rPr>
              <a:t>146 </a:t>
            </a:r>
            <a:r>
              <a:rPr lang="ru-RU" sz="1600" spc="-30" dirty="0">
                <a:solidFill>
                  <a:srgbClr val="00A9D8"/>
                </a:solidFill>
                <a:latin typeface="Tahoma" panose="020B0604030504040204" pitchFamily="34" charset="0"/>
                <a:cs typeface="Tahoma" panose="020B0604030504040204" pitchFamily="34" charset="0"/>
              </a:rPr>
              <a:t>млн.</a:t>
            </a:r>
            <a:endParaRPr lang="en-GB" sz="1600" kern="0" dirty="0">
              <a:solidFill>
                <a:srgbClr val="00A9D8"/>
              </a:solidFill>
              <a:latin typeface="Tahoma" panose="020B0604030504040204" pitchFamily="34" charset="0"/>
              <a:ea typeface="MS PGothic"/>
              <a:cs typeface="Tahoma" panose="020B0604030504040204" pitchFamily="34" charset="0"/>
            </a:endParaRPr>
          </a:p>
        </p:txBody>
      </p:sp>
    </p:spTree>
    <p:extLst>
      <p:ext uri="{BB962C8B-B14F-4D97-AF65-F5344CB8AC3E}">
        <p14:creationId xmlns:p14="http://schemas.microsoft.com/office/powerpoint/2010/main" val="24481102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1116" y="2326645"/>
            <a:ext cx="12192000" cy="2518576"/>
          </a:xfrm>
          <a:prstGeom prst="rect">
            <a:avLst/>
          </a:prstGeom>
          <a:solidFill>
            <a:srgbClr val="F3F5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endParaRPr>
          </a:p>
        </p:txBody>
      </p:sp>
      <p:grpSp>
        <p:nvGrpSpPr>
          <p:cNvPr id="188" name="Group 39"/>
          <p:cNvGrpSpPr/>
          <p:nvPr/>
        </p:nvGrpSpPr>
        <p:grpSpPr>
          <a:xfrm>
            <a:off x="7648798" y="3302923"/>
            <a:ext cx="244920" cy="336532"/>
            <a:chOff x="5821679" y="3952373"/>
            <a:chExt cx="426721" cy="580601"/>
          </a:xfrm>
          <a:solidFill>
            <a:schemeClr val="bg1">
              <a:lumMod val="50000"/>
            </a:schemeClr>
          </a:solidFill>
        </p:grpSpPr>
        <p:sp>
          <p:nvSpPr>
            <p:cNvPr id="189" name="Chevron 40"/>
            <p:cNvSpPr/>
            <p:nvPr/>
          </p:nvSpPr>
          <p:spPr bwMode="gray">
            <a:xfrm>
              <a:off x="5821679" y="3952373"/>
              <a:ext cx="243841" cy="580601"/>
            </a:xfrm>
            <a:prstGeom prst="chevron">
              <a:avLst>
                <a:gd name="adj" fmla="val 90369"/>
              </a:avLst>
            </a:prstGeom>
            <a:grpFill/>
            <a:ln>
              <a:solidFill>
                <a:srgbClr val="0B40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endParaRPr>
            </a:p>
          </p:txBody>
        </p:sp>
        <p:sp>
          <p:nvSpPr>
            <p:cNvPr id="190" name="Chevron 41"/>
            <p:cNvSpPr/>
            <p:nvPr/>
          </p:nvSpPr>
          <p:spPr bwMode="gray">
            <a:xfrm>
              <a:off x="6004559" y="3952373"/>
              <a:ext cx="243841" cy="580601"/>
            </a:xfrm>
            <a:prstGeom prst="chevron">
              <a:avLst>
                <a:gd name="adj" fmla="val 90369"/>
              </a:avLst>
            </a:prstGeom>
            <a:grpFill/>
            <a:ln>
              <a:solidFill>
                <a:srgbClr val="0B40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endParaRPr>
            </a:p>
          </p:txBody>
        </p:sp>
      </p:grpSp>
      <p:sp>
        <p:nvSpPr>
          <p:cNvPr id="46" name="Номер слайда 2">
            <a:extLst>
              <a:ext uri="{FF2B5EF4-FFF2-40B4-BE49-F238E27FC236}">
                <a16:creationId xmlns:a16="http://schemas.microsoft.com/office/drawing/2014/main" id="{480CB1A5-1A05-84AD-3529-E0D2E792BBF6}"/>
              </a:ext>
            </a:extLst>
          </p:cNvPr>
          <p:cNvSpPr>
            <a:spLocks noGrp="1"/>
          </p:cNvSpPr>
          <p:nvPr>
            <p:ph type="sldNum" sz="quarter" idx="4"/>
          </p:nvPr>
        </p:nvSpPr>
        <p:spPr/>
        <p:txBody>
          <a:bodyPr/>
          <a:lstStyle/>
          <a:p>
            <a:pPr lvl="0"/>
            <a:fld id="{A43DC34B-2CB9-44DA-9C82-2218A0C06077}" type="slidenum">
              <a:rPr lang="ru-RU" noProof="0" smtClean="0"/>
              <a:pPr lvl="0"/>
              <a:t>5</a:t>
            </a:fld>
            <a:endParaRPr lang="ru-RU" noProof="0" dirty="0"/>
          </a:p>
        </p:txBody>
      </p:sp>
      <p:sp>
        <p:nvSpPr>
          <p:cNvPr id="2" name="Заголовок 1"/>
          <p:cNvSpPr>
            <a:spLocks noGrp="1"/>
          </p:cNvSpPr>
          <p:nvPr>
            <p:ph type="title"/>
          </p:nvPr>
        </p:nvSpPr>
        <p:spPr/>
        <p:txBody>
          <a:bodyPr/>
          <a:lstStyle/>
          <a:p>
            <a:r>
              <a:rPr lang="ru-RU" dirty="0"/>
              <a:t>Реализуем цифровую трансформацию, а не просто предоставляем технологии</a:t>
            </a:r>
            <a:br>
              <a:rPr lang="ru-RU" dirty="0"/>
            </a:br>
            <a:endParaRPr lang="ru-RU" dirty="0"/>
          </a:p>
        </p:txBody>
      </p:sp>
      <p:grpSp>
        <p:nvGrpSpPr>
          <p:cNvPr id="28" name="Group 27">
            <a:extLst>
              <a:ext uri="{FF2B5EF4-FFF2-40B4-BE49-F238E27FC236}">
                <a16:creationId xmlns:a16="http://schemas.microsoft.com/office/drawing/2014/main" id="{3BD1F191-CFCD-49F8-8ED2-E4854B945406}"/>
              </a:ext>
            </a:extLst>
          </p:cNvPr>
          <p:cNvGrpSpPr/>
          <p:nvPr/>
        </p:nvGrpSpPr>
        <p:grpSpPr>
          <a:xfrm>
            <a:off x="4406572" y="3302923"/>
            <a:ext cx="244920" cy="336532"/>
            <a:chOff x="4251525" y="4642432"/>
            <a:chExt cx="244920" cy="336532"/>
          </a:xfrm>
        </p:grpSpPr>
        <p:sp>
          <p:nvSpPr>
            <p:cNvPr id="218" name="Chevron 40"/>
            <p:cNvSpPr/>
            <p:nvPr/>
          </p:nvSpPr>
          <p:spPr bwMode="gray">
            <a:xfrm flipH="1">
              <a:off x="4356490" y="4642432"/>
              <a:ext cx="139955" cy="336532"/>
            </a:xfrm>
            <a:prstGeom prst="chevron">
              <a:avLst>
                <a:gd name="adj" fmla="val 90369"/>
              </a:avLst>
            </a:prstGeom>
            <a:solidFill>
              <a:schemeClr val="bg1">
                <a:lumMod val="50000"/>
              </a:schemeClr>
            </a:solidFill>
            <a:ln>
              <a:solidFill>
                <a:srgbClr val="0B40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endParaRPr>
            </a:p>
          </p:txBody>
        </p:sp>
        <p:sp>
          <p:nvSpPr>
            <p:cNvPr id="219" name="Chevron 41"/>
            <p:cNvSpPr/>
            <p:nvPr/>
          </p:nvSpPr>
          <p:spPr bwMode="gray">
            <a:xfrm flipH="1">
              <a:off x="4251525" y="4642432"/>
              <a:ext cx="139955" cy="336532"/>
            </a:xfrm>
            <a:prstGeom prst="chevron">
              <a:avLst>
                <a:gd name="adj" fmla="val 90369"/>
              </a:avLst>
            </a:prstGeom>
            <a:solidFill>
              <a:schemeClr val="bg1">
                <a:lumMod val="50000"/>
              </a:schemeClr>
            </a:solidFill>
            <a:ln>
              <a:solidFill>
                <a:srgbClr val="0B40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Tahoma" panose="020B0604030504040204" pitchFamily="34" charset="0"/>
                <a:ea typeface="+mn-ea"/>
                <a:cs typeface="Tahoma" panose="020B0604030504040204" pitchFamily="34" charset="0"/>
              </a:endParaRPr>
            </a:p>
          </p:txBody>
        </p:sp>
      </p:grpSp>
      <p:sp>
        <p:nvSpPr>
          <p:cNvPr id="140" name="TextBox 139"/>
          <p:cNvSpPr txBox="1"/>
          <p:nvPr/>
        </p:nvSpPr>
        <p:spPr>
          <a:xfrm>
            <a:off x="645036" y="2516389"/>
            <a:ext cx="3758453" cy="342676"/>
          </a:xfrm>
          <a:prstGeom prst="rect">
            <a:avLst/>
          </a:prstGeom>
        </p:spPr>
        <p:txBody>
          <a:bodyPr wrap="square" lIns="0" anchor="t">
            <a:noAutofit/>
          </a:bodyPr>
          <a:lstStyle>
            <a:defPPr>
              <a:defRPr lang="ru-RU"/>
            </a:defPPr>
            <a:lvl1pPr marL="182880" lvl="0" indent="-182880">
              <a:lnSpc>
                <a:spcPct val="90000"/>
              </a:lnSpc>
              <a:spcBef>
                <a:spcPts val="2400"/>
              </a:spcBef>
              <a:buClr>
                <a:srgbClr val="E66070"/>
              </a:buClr>
              <a:buSzPct val="120000"/>
              <a:buFont typeface="Arial" panose="020B0604020202020204" pitchFamily="34" charset="0"/>
              <a:buChar char="•"/>
              <a:defRPr sz="1200" b="1">
                <a:solidFill>
                  <a:srgbClr val="262626">
                    <a:lumMod val="75000"/>
                    <a:lumOff val="25000"/>
                  </a:srgbClr>
                </a:solidFill>
                <a:latin typeface="Segoe UI Semibold" panose="020B0702040204020203" pitchFamily="34" charset="0"/>
                <a:cs typeface="Segoe UI Semibold" panose="020B0702040204020203" pitchFamily="34" charset="0"/>
              </a:defRPr>
            </a:lvl1pPr>
          </a:lstStyle>
          <a:p>
            <a:pPr marL="0" marR="0" lvl="0" indent="0" algn="l" defTabSz="914377" rtl="0" eaLnBrk="1" fontAlgn="auto" latinLnBrk="0" hangingPunct="1">
              <a:lnSpc>
                <a:spcPct val="100000"/>
              </a:lnSpc>
              <a:spcBef>
                <a:spcPts val="200"/>
              </a:spcBef>
              <a:spcAft>
                <a:spcPts val="200"/>
              </a:spcAft>
              <a:buClrTx/>
              <a:buSzPct val="120000"/>
              <a:buFont typeface="Arial" panose="020B0604020202020204" pitchFamily="34" charset="0"/>
              <a:buNone/>
              <a:tabLst/>
              <a:defRPr/>
            </a:pPr>
            <a:r>
              <a:rPr kumimoji="0" lang="ru-RU" sz="1400" b="1"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rPr>
              <a:t>Сфокусированы на технологиях и выручке</a:t>
            </a:r>
            <a:endParaRPr kumimoji="0" lang="en-US" sz="1400" b="1"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endParaRPr>
          </a:p>
        </p:txBody>
      </p:sp>
      <p:sp>
        <p:nvSpPr>
          <p:cNvPr id="141" name="TextBox 140"/>
          <p:cNvSpPr txBox="1"/>
          <p:nvPr/>
        </p:nvSpPr>
        <p:spPr>
          <a:xfrm>
            <a:off x="8272771" y="2516389"/>
            <a:ext cx="3383583" cy="331513"/>
          </a:xfrm>
          <a:prstGeom prst="rect">
            <a:avLst/>
          </a:prstGeom>
        </p:spPr>
        <p:txBody>
          <a:bodyPr wrap="square" lIns="0">
            <a:noAutofit/>
          </a:bodyPr>
          <a:lstStyle>
            <a:defPPr>
              <a:defRPr lang="ru-RU"/>
            </a:defPPr>
            <a:lvl1pPr marL="182880" lvl="0" indent="-182880">
              <a:lnSpc>
                <a:spcPct val="90000"/>
              </a:lnSpc>
              <a:spcBef>
                <a:spcPts val="2400"/>
              </a:spcBef>
              <a:buClr>
                <a:srgbClr val="E66070"/>
              </a:buClr>
              <a:buSzPct val="120000"/>
              <a:buFont typeface="Arial" panose="020B0604020202020204" pitchFamily="34" charset="0"/>
              <a:buChar char="•"/>
              <a:defRPr sz="1200" b="1">
                <a:solidFill>
                  <a:srgbClr val="262626">
                    <a:lumMod val="75000"/>
                    <a:lumOff val="25000"/>
                  </a:srgbClr>
                </a:solidFill>
                <a:latin typeface="Segoe UI Semibold" panose="020B0702040204020203" pitchFamily="34" charset="0"/>
                <a:cs typeface="Segoe UI Semibold" panose="020B0702040204020203" pitchFamily="34" charset="0"/>
              </a:defRPr>
            </a:lvl1pPr>
          </a:lstStyle>
          <a:p>
            <a:pPr marL="0" marR="0" lvl="0" indent="0" algn="l" defTabSz="914400" rtl="0" eaLnBrk="1" fontAlgn="auto" latinLnBrk="0" hangingPunct="1">
              <a:lnSpc>
                <a:spcPct val="100000"/>
              </a:lnSpc>
              <a:spcBef>
                <a:spcPts val="200"/>
              </a:spcBef>
              <a:spcAft>
                <a:spcPts val="200"/>
              </a:spcAft>
              <a:buClrTx/>
              <a:buSzPct val="120000"/>
              <a:buFont typeface="Arial" panose="020B0604020202020204" pitchFamily="34" charset="0"/>
              <a:buNone/>
              <a:tabLst/>
              <a:defRPr/>
            </a:pPr>
            <a:r>
              <a:rPr kumimoji="0" lang="ru-RU" sz="1400" b="1"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rPr>
              <a:t>Сфокусированы на бизнес-результатах</a:t>
            </a:r>
            <a:endParaRPr kumimoji="0" lang="en-US" sz="1400" b="1" i="0" u="none" strike="noStrike" kern="1200" cap="none" spc="0" normalizeH="0" baseline="0" noProof="0" dirty="0">
              <a:ln>
                <a:noFill/>
              </a:ln>
              <a:solidFill>
                <a:srgbClr val="000000">
                  <a:lumMod val="90000"/>
                  <a:lumOff val="10000"/>
                </a:srgbClr>
              </a:solidFill>
              <a:effectLst/>
              <a:uLnTx/>
              <a:uFillTx/>
              <a:latin typeface="Tahoma" panose="020B0604030504040204" pitchFamily="34" charset="0"/>
              <a:ea typeface="+mn-ea"/>
              <a:cs typeface="Tahoma" panose="020B0604030504040204" pitchFamily="34" charset="0"/>
            </a:endParaRPr>
          </a:p>
        </p:txBody>
      </p:sp>
      <p:sp>
        <p:nvSpPr>
          <p:cNvPr id="19" name="Прямоугольник 18"/>
          <p:cNvSpPr/>
          <p:nvPr/>
        </p:nvSpPr>
        <p:spPr>
          <a:xfrm>
            <a:off x="623888" y="1586100"/>
            <a:ext cx="238001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rPr>
              <a:t>Сотни партнёров</a:t>
            </a:r>
            <a:r>
              <a:rPr lang="ru-RU" sz="1600" b="1" dirty="0">
                <a:solidFill>
                  <a:srgbClr val="000000">
                    <a:lumMod val="90000"/>
                    <a:lumOff val="10000"/>
                  </a:srgbClr>
                </a:solidFill>
                <a:latin typeface="Verdana"/>
              </a:rPr>
              <a:t>-производителей</a:t>
            </a:r>
            <a:endParaRPr kumimoji="0" lang="en-US"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endParaRPr>
          </a:p>
        </p:txBody>
      </p:sp>
      <p:sp>
        <p:nvSpPr>
          <p:cNvPr id="20" name="Прямоугольник 19"/>
          <p:cNvSpPr/>
          <p:nvPr/>
        </p:nvSpPr>
        <p:spPr>
          <a:xfrm>
            <a:off x="9297538" y="1583448"/>
            <a:ext cx="2343600" cy="369332"/>
          </a:xfrm>
          <a:prstGeom prst="rect">
            <a:avLst/>
          </a:prstGeom>
        </p:spPr>
        <p:txBody>
          <a:bodyPr wrap="non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a:solidFill>
                  <a:srgbClr val="000000">
                    <a:lumMod val="90000"/>
                    <a:lumOff val="10000"/>
                  </a:srgbClr>
                </a:solidFill>
                <a:latin typeface="Verdana"/>
              </a:rPr>
              <a:t>с </a:t>
            </a:r>
            <a:r>
              <a:rPr lang="ru-RU" sz="1600" b="1" dirty="0" err="1">
                <a:solidFill>
                  <a:srgbClr val="000000">
                    <a:lumMod val="90000"/>
                    <a:lumOff val="10000"/>
                  </a:srgbClr>
                </a:solidFill>
                <a:latin typeface="Verdana"/>
              </a:rPr>
              <a:t>ок</a:t>
            </a:r>
            <a:r>
              <a:rPr kumimoji="0" lang="en-US"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rPr>
              <a:t>.75,000 </a:t>
            </a:r>
            <a:r>
              <a:rPr kumimoji="0" lang="ru-RU"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rPr>
              <a:t>клиентов</a:t>
            </a:r>
            <a:endParaRPr kumimoji="0" lang="en-US"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endParaRPr>
          </a:p>
        </p:txBody>
      </p:sp>
      <p:sp>
        <p:nvSpPr>
          <p:cNvPr id="21" name="Прямоугольник 20"/>
          <p:cNvSpPr/>
          <p:nvPr/>
        </p:nvSpPr>
        <p:spPr>
          <a:xfrm>
            <a:off x="3324873" y="1598837"/>
            <a:ext cx="575189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rPr>
              <a:t>Связанные через решения и услуги </a:t>
            </a:r>
            <a:r>
              <a:rPr kumimoji="0" lang="en-US" sz="1600" b="1" i="0" u="none" strike="noStrike" kern="1200" cap="none" spc="0" normalizeH="0" baseline="0" noProof="0" dirty="0">
                <a:ln>
                  <a:noFill/>
                </a:ln>
                <a:solidFill>
                  <a:srgbClr val="000000">
                    <a:lumMod val="90000"/>
                    <a:lumOff val="10000"/>
                  </a:srgbClr>
                </a:solidFill>
                <a:effectLst/>
                <a:uLnTx/>
                <a:uFillTx/>
                <a:latin typeface="Verdana"/>
                <a:ea typeface="+mn-ea"/>
                <a:cs typeface="+mn-cs"/>
              </a:rPr>
              <a:t>Noventiq</a:t>
            </a:r>
          </a:p>
        </p:txBody>
      </p:sp>
      <p:sp>
        <p:nvSpPr>
          <p:cNvPr id="85" name="TextBox 84">
            <a:extLst>
              <a:ext uri="{FF2B5EF4-FFF2-40B4-BE49-F238E27FC236}">
                <a16:creationId xmlns:a16="http://schemas.microsoft.com/office/drawing/2014/main" id="{94EDEC26-D2A4-4353-82B2-A30723172EDC}"/>
              </a:ext>
            </a:extLst>
          </p:cNvPr>
          <p:cNvSpPr txBox="1"/>
          <p:nvPr/>
        </p:nvSpPr>
        <p:spPr>
          <a:xfrm>
            <a:off x="4438238" y="2728024"/>
            <a:ext cx="329329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5" normalizeH="0" baseline="0" noProof="0" dirty="0">
                <a:ln>
                  <a:noFill/>
                </a:ln>
                <a:solidFill>
                  <a:srgbClr val="000000">
                    <a:lumMod val="90000"/>
                    <a:lumOff val="10000"/>
                  </a:srgbClr>
                </a:solidFill>
                <a:effectLst/>
                <a:uLnTx/>
                <a:uFillTx/>
                <a:latin typeface="Tahoma"/>
                <a:ea typeface="+mn-ea"/>
                <a:cs typeface="Segoe UI Light" panose="020B0502040204020203" pitchFamily="34" charset="0"/>
              </a:rPr>
              <a:t>Продажи, обслуживание, обучение, маркетинг, сбор платежей, комплаенс, техническая и бизнес-экспертиза, НИОКР, интеграция, доступ к специалистам, платформы</a:t>
            </a:r>
            <a:endParaRPr kumimoji="0" lang="en-US" sz="1600" b="0" i="0" u="none" strike="noStrike" kern="1200" cap="none" spc="0" normalizeH="0" baseline="0" noProof="0" dirty="0">
              <a:ln>
                <a:noFill/>
              </a:ln>
              <a:solidFill>
                <a:srgbClr val="000000">
                  <a:lumMod val="90000"/>
                  <a:lumOff val="10000"/>
                </a:srgbClr>
              </a:solidFill>
              <a:effectLst/>
              <a:uLnTx/>
              <a:uFillTx/>
              <a:latin typeface="Tahoma"/>
              <a:ea typeface="+mn-ea"/>
              <a:cs typeface="Segoe UI Light" panose="020B0502040204020203" pitchFamily="34" charset="0"/>
            </a:endParaRPr>
          </a:p>
        </p:txBody>
      </p:sp>
      <p:sp>
        <p:nvSpPr>
          <p:cNvPr id="82" name="Pie 3">
            <a:extLst>
              <a:ext uri="{FF2B5EF4-FFF2-40B4-BE49-F238E27FC236}">
                <a16:creationId xmlns:a16="http://schemas.microsoft.com/office/drawing/2014/main" id="{C233F03F-97B8-E42B-D6EB-3716058DCC95}"/>
              </a:ext>
            </a:extLst>
          </p:cNvPr>
          <p:cNvSpPr/>
          <p:nvPr/>
        </p:nvSpPr>
        <p:spPr>
          <a:xfrm rot="10800000" flipV="1">
            <a:off x="4187498" y="5032844"/>
            <a:ext cx="3816356" cy="793460"/>
          </a:xfrm>
          <a:prstGeom prst="rect">
            <a:avLst/>
          </a:prstGeom>
          <a:solidFill>
            <a:srgbClr val="00A9D8"/>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Глобальный рынок ИТ в</a:t>
            </a:r>
            <a:r>
              <a:rPr kumimoji="0" lang="en-GB" sz="140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 ~$</a:t>
            </a:r>
            <a:r>
              <a:rPr kumimoji="0" lang="en-GB" sz="240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3.6</a:t>
            </a:r>
            <a:r>
              <a:rPr lang="ru-RU" sz="1400" dirty="0">
                <a:solidFill>
                  <a:prstClr val="white"/>
                </a:solidFill>
                <a:latin typeface="Tahoma" panose="020B0604030504040204" pitchFamily="34" charset="0"/>
              </a:rPr>
              <a:t> трлн.</a:t>
            </a:r>
            <a:r>
              <a:rPr kumimoji="0" lang="en-GB" sz="140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a:t>
            </a:r>
            <a:endParaRPr kumimoji="0" lang="en-GB" sz="2000" b="0" i="0" u="none" strike="noStrike" kern="1200" cap="none" spc="0" normalizeH="0" baseline="30000" noProof="0" dirty="0">
              <a:ln>
                <a:noFill/>
              </a:ln>
              <a:solidFill>
                <a:prstClr val="white"/>
              </a:solidFill>
              <a:effectLst/>
              <a:uLnTx/>
              <a:uFillTx/>
              <a:latin typeface="Tahoma" panose="020B060403050404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С </a:t>
            </a:r>
            <a:r>
              <a:rPr kumimoji="0" lang="ru-RU" sz="1050" b="0" i="0" u="none" strike="noStrike" kern="1200" cap="none" spc="0" normalizeH="0" baseline="0" noProof="0" dirty="0" err="1">
                <a:ln>
                  <a:noFill/>
                </a:ln>
                <a:solidFill>
                  <a:prstClr val="white"/>
                </a:solidFill>
                <a:effectLst/>
                <a:uLnTx/>
                <a:uFillTx/>
                <a:latin typeface="Tahoma" panose="020B0604030504040204" pitchFamily="34" charset="0"/>
                <a:ea typeface="+mn-ea"/>
                <a:cs typeface="+mn-cs"/>
              </a:rPr>
              <a:t>прогнозо</a:t>
            </a:r>
            <a:r>
              <a:rPr lang="ru-RU" sz="1050" dirty="0">
                <a:solidFill>
                  <a:prstClr val="white"/>
                </a:solidFill>
                <a:latin typeface="Tahoma" panose="020B0604030504040204" pitchFamily="34" charset="0"/>
              </a:rPr>
              <a:t>м среднегодового роста в</a:t>
            </a:r>
            <a:r>
              <a:rPr kumimoji="0" lang="en-GB" sz="105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 </a:t>
            </a:r>
            <a:r>
              <a:rPr kumimoji="0" lang="en-GB" sz="1100" b="1"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8% </a:t>
            </a:r>
            <a:r>
              <a:rPr kumimoji="0" lang="ru-RU" sz="105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в</a:t>
            </a:r>
            <a:r>
              <a:rPr kumimoji="0" lang="en-GB" sz="1050" b="0" i="0" u="none" strike="noStrike" kern="1200" cap="none" spc="0" normalizeH="0" baseline="0" noProof="0" dirty="0">
                <a:ln>
                  <a:noFill/>
                </a:ln>
                <a:solidFill>
                  <a:prstClr val="white"/>
                </a:solidFill>
                <a:effectLst/>
                <a:uLnTx/>
                <a:uFillTx/>
                <a:latin typeface="Tahoma" panose="020B0604030504040204" pitchFamily="34" charset="0"/>
                <a:ea typeface="+mn-ea"/>
                <a:cs typeface="+mn-cs"/>
              </a:rPr>
              <a:t>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92" b="0" i="0" u="none" strike="noStrike" kern="1200" cap="none" spc="0" normalizeH="0" baseline="0" noProof="0" dirty="0">
              <a:ln>
                <a:noFill/>
              </a:ln>
              <a:solidFill>
                <a:srgbClr val="B01736"/>
              </a:solidFill>
              <a:effectLst/>
              <a:uLnTx/>
              <a:uFillTx/>
              <a:latin typeface="Tahoma" panose="020B0604030504040204" pitchFamily="34" charset="0"/>
              <a:ea typeface="+mn-ea"/>
              <a:cs typeface="+mn-cs"/>
            </a:endParaRPr>
          </a:p>
        </p:txBody>
      </p:sp>
      <p:pic>
        <p:nvPicPr>
          <p:cNvPr id="49" name="Рисунок 4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2411" y="3023878"/>
            <a:ext cx="3365284" cy="1164437"/>
          </a:xfrm>
          <a:prstGeom prst="rect">
            <a:avLst/>
          </a:prstGeom>
        </p:spPr>
      </p:pic>
      <p:pic>
        <p:nvPicPr>
          <p:cNvPr id="50" name="Рисунок 4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611" y="3023878"/>
            <a:ext cx="3511600" cy="1072989"/>
          </a:xfrm>
          <a:prstGeom prst="rect">
            <a:avLst/>
          </a:prstGeom>
        </p:spPr>
      </p:pic>
      <p:pic>
        <p:nvPicPr>
          <p:cNvPr id="5" name="Graphic 4">
            <a:extLst>
              <a:ext uri="{FF2B5EF4-FFF2-40B4-BE49-F238E27FC236}">
                <a16:creationId xmlns:a16="http://schemas.microsoft.com/office/drawing/2014/main" id="{3F20D53A-6F57-0FB0-C970-F60D475E2A5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45650" y="2329186"/>
            <a:ext cx="1678468" cy="359672"/>
          </a:xfrm>
          <a:prstGeom prst="rect">
            <a:avLst/>
          </a:prstGeom>
        </p:spPr>
      </p:pic>
      <p:sp>
        <p:nvSpPr>
          <p:cNvPr id="3" name="TextBox 2">
            <a:extLst>
              <a:ext uri="{FF2B5EF4-FFF2-40B4-BE49-F238E27FC236}">
                <a16:creationId xmlns:a16="http://schemas.microsoft.com/office/drawing/2014/main" id="{A86DBB2F-CDCE-6611-840D-FE8A9B9A5999}"/>
              </a:ext>
            </a:extLst>
          </p:cNvPr>
          <p:cNvSpPr txBox="1"/>
          <p:nvPr/>
        </p:nvSpPr>
        <p:spPr>
          <a:xfrm>
            <a:off x="620221" y="4601532"/>
            <a:ext cx="3420000" cy="246221"/>
          </a:xfrm>
          <a:prstGeom prst="rect">
            <a:avLst/>
          </a:prstGeom>
          <a:solidFill>
            <a:schemeClr val="accent1"/>
          </a:solidFill>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Tahoma"/>
                <a:ea typeface="+mn-ea"/>
                <a:cs typeface="+mn-cs"/>
              </a:rPr>
              <a:t>Top vendors - the majority of organizations’ spend</a:t>
            </a:r>
          </a:p>
        </p:txBody>
      </p:sp>
      <p:sp>
        <p:nvSpPr>
          <p:cNvPr id="6" name="TextBox 5">
            <a:extLst>
              <a:ext uri="{FF2B5EF4-FFF2-40B4-BE49-F238E27FC236}">
                <a16:creationId xmlns:a16="http://schemas.microsoft.com/office/drawing/2014/main" id="{D083DF1E-0B14-DD20-5C0D-3C2765F72F90}"/>
              </a:ext>
            </a:extLst>
          </p:cNvPr>
          <p:cNvSpPr txBox="1"/>
          <p:nvPr/>
        </p:nvSpPr>
        <p:spPr>
          <a:xfrm>
            <a:off x="8221138" y="4601532"/>
            <a:ext cx="3420000" cy="246221"/>
          </a:xfrm>
          <a:prstGeom prst="rect">
            <a:avLst/>
          </a:prstGeom>
          <a:solidFill>
            <a:schemeClr val="accent1"/>
          </a:solidFill>
        </p:spPr>
        <p:txBody>
          <a:bodyPr wrap="none"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Tahoma"/>
                <a:ea typeface="+mn-ea"/>
                <a:cs typeface="+mn-cs"/>
              </a:rPr>
              <a:t>Most demanding organizations historically trust Noventiq</a:t>
            </a:r>
          </a:p>
        </p:txBody>
      </p:sp>
      <p:pic>
        <p:nvPicPr>
          <p:cNvPr id="4" name="Picture 12" descr="Cinépolis Logo transparent PNG - StickPNG">
            <a:extLst>
              <a:ext uri="{FF2B5EF4-FFF2-40B4-BE49-F238E27FC236}">
                <a16:creationId xmlns:a16="http://schemas.microsoft.com/office/drawing/2014/main" id="{9A8F5D13-7680-CFA0-8582-1B6949541F7C}"/>
              </a:ext>
            </a:extLst>
          </p:cNvPr>
          <p:cNvPicPr>
            <a:picLocks noChangeAspect="1" noChangeArrowheads="1"/>
          </p:cNvPicPr>
          <p:nvPr/>
        </p:nvPicPr>
        <p:blipFill>
          <a:blip r:embed="rId7" cstate="print">
            <a:grayscl/>
            <a:extLst>
              <a:ext uri="{28A0092B-C50C-407E-A947-70E740481C1C}">
                <a14:useLocalDpi xmlns:a14="http://schemas.microsoft.com/office/drawing/2010/main" val="0"/>
              </a:ext>
            </a:extLst>
          </a:blip>
          <a:srcRect/>
          <a:stretch>
            <a:fillRect/>
          </a:stretch>
        </p:blipFill>
        <p:spPr bwMode="auto">
          <a:xfrm>
            <a:off x="11108631" y="4048265"/>
            <a:ext cx="547723" cy="547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8" descr="Everise">
            <a:extLst>
              <a:ext uri="{FF2B5EF4-FFF2-40B4-BE49-F238E27FC236}">
                <a16:creationId xmlns:a16="http://schemas.microsoft.com/office/drawing/2014/main" id="{FF7FD7C8-9D65-2A6B-DD98-F92093C1367B}"/>
              </a:ext>
            </a:extLst>
          </p:cNvPr>
          <p:cNvPicPr>
            <a:picLocks noChangeAspect="1" noChangeArrowheads="1"/>
          </p:cNvPicPr>
          <p:nvPr/>
        </p:nvPicPr>
        <p:blipFill>
          <a:blip r:embed="rId8" cstate="print">
            <a:grayscl/>
            <a:extLst>
              <a:ext uri="{28A0092B-C50C-407E-A947-70E740481C1C}">
                <a14:useLocalDpi xmlns:a14="http://schemas.microsoft.com/office/drawing/2010/main"/>
              </a:ext>
            </a:extLst>
          </a:blip>
          <a:srcRect/>
          <a:stretch>
            <a:fillRect/>
          </a:stretch>
        </p:blipFill>
        <p:spPr bwMode="auto">
          <a:xfrm>
            <a:off x="9051418" y="4267471"/>
            <a:ext cx="450474" cy="917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8" descr="Logo&#10;&#10;Description automatically generated">
            <a:extLst>
              <a:ext uri="{FF2B5EF4-FFF2-40B4-BE49-F238E27FC236}">
                <a16:creationId xmlns:a16="http://schemas.microsoft.com/office/drawing/2014/main" id="{B019A068-A590-9771-F64F-1F84918B391A}"/>
              </a:ext>
            </a:extLst>
          </p:cNvPr>
          <p:cNvPicPr>
            <a:picLocks noChangeAspect="1"/>
          </p:cNvPicPr>
          <p:nvPr/>
        </p:nvPicPr>
        <p:blipFill>
          <a:blip r:embed="rId9" cstate="print">
            <a:grayscl/>
            <a:extLst>
              <a:ext uri="{28A0092B-C50C-407E-A947-70E740481C1C}">
                <a14:useLocalDpi xmlns:a14="http://schemas.microsoft.com/office/drawing/2010/main"/>
              </a:ext>
            </a:extLst>
          </a:blip>
          <a:stretch>
            <a:fillRect/>
          </a:stretch>
        </p:blipFill>
        <p:spPr>
          <a:xfrm>
            <a:off x="8267182" y="4220002"/>
            <a:ext cx="647209" cy="243832"/>
          </a:xfrm>
          <a:prstGeom prst="rect">
            <a:avLst/>
          </a:prstGeom>
        </p:spPr>
      </p:pic>
      <p:pic>
        <p:nvPicPr>
          <p:cNvPr id="9" name="Graphic 95">
            <a:extLst>
              <a:ext uri="{FF2B5EF4-FFF2-40B4-BE49-F238E27FC236}">
                <a16:creationId xmlns:a16="http://schemas.microsoft.com/office/drawing/2014/main" id="{25367DEB-C93C-515B-09E2-B6FFF092EB70}"/>
              </a:ext>
            </a:extLst>
          </p:cNvPr>
          <p:cNvPicPr>
            <a:picLocks noChangeAspect="1"/>
          </p:cNvPicPr>
          <p:nvPr/>
        </p:nvPicPr>
        <p:blipFill>
          <a:blip r:embed="rId10" cstate="print">
            <a:graysc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688764" y="4220002"/>
            <a:ext cx="490492" cy="151140"/>
          </a:xfrm>
          <a:prstGeom prst="rect">
            <a:avLst/>
          </a:prstGeom>
        </p:spPr>
      </p:pic>
      <p:pic>
        <p:nvPicPr>
          <p:cNvPr id="10" name="Рисунок 22">
            <a:extLst>
              <a:ext uri="{FF2B5EF4-FFF2-40B4-BE49-F238E27FC236}">
                <a16:creationId xmlns:a16="http://schemas.microsoft.com/office/drawing/2014/main" id="{B66D6596-5D74-F12B-76B2-E6AC68363B3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26168" y="4146064"/>
            <a:ext cx="543761" cy="324000"/>
          </a:xfrm>
          <a:prstGeom prst="rect">
            <a:avLst/>
          </a:prstGeom>
        </p:spPr>
      </p:pic>
      <p:sp>
        <p:nvSpPr>
          <p:cNvPr id="11" name="TextBox 10">
            <a:extLst>
              <a:ext uri="{FF2B5EF4-FFF2-40B4-BE49-F238E27FC236}">
                <a16:creationId xmlns:a16="http://schemas.microsoft.com/office/drawing/2014/main" id="{7942A179-F028-46C5-9A66-FDF7304BE0B6}"/>
              </a:ext>
            </a:extLst>
          </p:cNvPr>
          <p:cNvSpPr txBox="1"/>
          <p:nvPr/>
        </p:nvSpPr>
        <p:spPr>
          <a:xfrm>
            <a:off x="4187497" y="6361170"/>
            <a:ext cx="3525625" cy="246221"/>
          </a:xfrm>
          <a:prstGeom prst="rect">
            <a:avLst/>
          </a:prstGeom>
          <a:noFill/>
        </p:spPr>
        <p:txBody>
          <a:bodyPr wrap="square" rtlCol="0">
            <a:spAutoFit/>
          </a:bodyPr>
          <a:lstStyle/>
          <a:p>
            <a:r>
              <a:rPr lang="en-GB" sz="1000" dirty="0"/>
              <a:t>*2020 </a:t>
            </a:r>
            <a:r>
              <a:rPr lang="ru-RU" sz="1000" dirty="0"/>
              <a:t>прогноз от </a:t>
            </a:r>
            <a:r>
              <a:rPr lang="en-GB" sz="1000" dirty="0"/>
              <a:t>AMR</a:t>
            </a:r>
            <a:endParaRPr lang="ru-RU" sz="1000" dirty="0"/>
          </a:p>
        </p:txBody>
      </p:sp>
    </p:spTree>
    <p:extLst>
      <p:ext uri="{BB962C8B-B14F-4D97-AF65-F5344CB8AC3E}">
        <p14:creationId xmlns:p14="http://schemas.microsoft.com/office/powerpoint/2010/main" val="2736275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Arrow: Chevron 66">
            <a:extLst>
              <a:ext uri="{FF2B5EF4-FFF2-40B4-BE49-F238E27FC236}">
                <a16:creationId xmlns:a16="http://schemas.microsoft.com/office/drawing/2014/main" id="{F3C9C824-CA65-4ED8-BF74-76FC37ACC4ED}"/>
              </a:ext>
            </a:extLst>
          </p:cNvPr>
          <p:cNvSpPr/>
          <p:nvPr/>
        </p:nvSpPr>
        <p:spPr>
          <a:xfrm>
            <a:off x="3444868" y="4702138"/>
            <a:ext cx="5993336" cy="1051198"/>
          </a:xfrm>
          <a:prstGeom prst="chevron">
            <a:avLst>
              <a:gd name="adj" fmla="val 22400"/>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47" name="Arrow: Chevron 66">
            <a:extLst>
              <a:ext uri="{FF2B5EF4-FFF2-40B4-BE49-F238E27FC236}">
                <a16:creationId xmlns:a16="http://schemas.microsoft.com/office/drawing/2014/main" id="{F3C9C824-CA65-4ED8-BF74-76FC37ACC4ED}"/>
              </a:ext>
            </a:extLst>
          </p:cNvPr>
          <p:cNvSpPr/>
          <p:nvPr/>
        </p:nvSpPr>
        <p:spPr>
          <a:xfrm>
            <a:off x="3444868" y="3061053"/>
            <a:ext cx="5993336" cy="1060704"/>
          </a:xfrm>
          <a:prstGeom prst="chevron">
            <a:avLst>
              <a:gd name="adj" fmla="val 22400"/>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45" name="Arrow: Chevron 66">
            <a:extLst>
              <a:ext uri="{FF2B5EF4-FFF2-40B4-BE49-F238E27FC236}">
                <a16:creationId xmlns:a16="http://schemas.microsoft.com/office/drawing/2014/main" id="{F3C9C824-CA65-4ED8-BF74-76FC37ACC4ED}"/>
              </a:ext>
            </a:extLst>
          </p:cNvPr>
          <p:cNvSpPr/>
          <p:nvPr/>
        </p:nvSpPr>
        <p:spPr>
          <a:xfrm>
            <a:off x="3426665" y="1345717"/>
            <a:ext cx="5993336" cy="1060704"/>
          </a:xfrm>
          <a:prstGeom prst="chevron">
            <a:avLst>
              <a:gd name="adj" fmla="val 22400"/>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50" name="Slide Number Placeholder 2"/>
          <p:cNvSpPr>
            <a:spLocks noGrp="1"/>
          </p:cNvSpPr>
          <p:nvPr>
            <p:ph type="sldNum" sz="quarter" idx="4"/>
          </p:nvPr>
        </p:nvSpPr>
        <p:spPr/>
        <p:txBody>
          <a:bodyPr/>
          <a:lstStyle/>
          <a:p>
            <a:pPr lvl="0"/>
            <a:fld id="{0C75EC74-2AAD-48E2-8B51-FA23BEBFC64A}" type="slidenum">
              <a:rPr lang="en-GB" noProof="0" smtClean="0"/>
              <a:pPr lvl="0"/>
              <a:t>6</a:t>
            </a:fld>
            <a:endParaRPr lang="en-GB" noProof="0" dirty="0"/>
          </a:p>
        </p:txBody>
      </p:sp>
      <p:sp>
        <p:nvSpPr>
          <p:cNvPr id="45" name="object 45"/>
          <p:cNvSpPr txBox="1">
            <a:spLocks noGrp="1"/>
          </p:cNvSpPr>
          <p:nvPr>
            <p:ph type="title"/>
          </p:nvPr>
        </p:nvSpPr>
        <p:spPr/>
        <p:txBody>
          <a:bodyPr/>
          <a:lstStyle/>
          <a:p>
            <a:r>
              <a:rPr lang="ru-RU" dirty="0"/>
              <a:t>Продолжая трёхмерную стратегию роста</a:t>
            </a:r>
            <a:endParaRPr lang="en-US" dirty="0"/>
          </a:p>
        </p:txBody>
      </p:sp>
      <p:sp>
        <p:nvSpPr>
          <p:cNvPr id="133" name="Arrow: Chevron 102">
            <a:extLst>
              <a:ext uri="{FF2B5EF4-FFF2-40B4-BE49-F238E27FC236}">
                <a16:creationId xmlns:a16="http://schemas.microsoft.com/office/drawing/2014/main" id="{3366297F-2B6A-475A-8ED1-763FF5F90F52}"/>
              </a:ext>
            </a:extLst>
          </p:cNvPr>
          <p:cNvSpPr/>
          <p:nvPr/>
        </p:nvSpPr>
        <p:spPr>
          <a:xfrm>
            <a:off x="635462" y="4697694"/>
            <a:ext cx="2809423" cy="1055868"/>
          </a:xfrm>
          <a:prstGeom prst="chevron">
            <a:avLst>
              <a:gd name="adj" fmla="val 22400"/>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white"/>
              </a:solidFill>
              <a:effectLst/>
              <a:uLnTx/>
              <a:uFillTx/>
              <a:latin typeface="Tahoma"/>
              <a:ea typeface="+mn-ea"/>
              <a:cs typeface="+mn-cs"/>
            </a:endParaRPr>
          </a:p>
        </p:txBody>
      </p:sp>
      <p:sp>
        <p:nvSpPr>
          <p:cNvPr id="134" name="Rectangle 103">
            <a:extLst>
              <a:ext uri="{FF2B5EF4-FFF2-40B4-BE49-F238E27FC236}">
                <a16:creationId xmlns:a16="http://schemas.microsoft.com/office/drawing/2014/main" id="{642637FA-E0A3-462A-A3F0-7D81CEC4318B}"/>
              </a:ext>
            </a:extLst>
          </p:cNvPr>
          <p:cNvSpPr/>
          <p:nvPr/>
        </p:nvSpPr>
        <p:spPr>
          <a:xfrm>
            <a:off x="1917333" y="4697695"/>
            <a:ext cx="1455382" cy="1055868"/>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white"/>
                </a:solidFill>
                <a:effectLst/>
                <a:uLnTx/>
                <a:uFillTx/>
                <a:latin typeface="Tahoma"/>
                <a:ea typeface="+mn-ea"/>
                <a:cs typeface="+mn-cs"/>
              </a:rPr>
              <a:t>Расширение каналов продаж</a:t>
            </a:r>
            <a:endParaRPr kumimoji="0" lang="en-GB" sz="1400" b="1" i="0" u="none" strike="noStrike" kern="1200" cap="none" spc="0" normalizeH="0" baseline="0" noProof="0" dirty="0">
              <a:ln>
                <a:noFill/>
              </a:ln>
              <a:solidFill>
                <a:prstClr val="white"/>
              </a:solidFill>
              <a:effectLst/>
              <a:uLnTx/>
              <a:uFillTx/>
              <a:latin typeface="Tahoma"/>
              <a:ea typeface="+mn-ea"/>
              <a:cs typeface="+mn-cs"/>
            </a:endParaRPr>
          </a:p>
        </p:txBody>
      </p:sp>
      <p:sp>
        <p:nvSpPr>
          <p:cNvPr id="135" name="Oval 104">
            <a:extLst>
              <a:ext uri="{FF2B5EF4-FFF2-40B4-BE49-F238E27FC236}">
                <a16:creationId xmlns:a16="http://schemas.microsoft.com/office/drawing/2014/main" id="{E5241209-3228-41C0-A537-27CA22C39978}"/>
              </a:ext>
            </a:extLst>
          </p:cNvPr>
          <p:cNvSpPr/>
          <p:nvPr/>
        </p:nvSpPr>
        <p:spPr>
          <a:xfrm>
            <a:off x="909333" y="4708606"/>
            <a:ext cx="1008000" cy="1008000"/>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36" name="Oval 11">
            <a:extLst>
              <a:ext uri="{FF2B5EF4-FFF2-40B4-BE49-F238E27FC236}">
                <a16:creationId xmlns:a16="http://schemas.microsoft.com/office/drawing/2014/main" id="{D712BEB2-F6F2-4EBF-9BAE-80E172033A55}"/>
              </a:ext>
            </a:extLst>
          </p:cNvPr>
          <p:cNvSpPr/>
          <p:nvPr/>
        </p:nvSpPr>
        <p:spPr>
          <a:xfrm>
            <a:off x="1241380" y="5013965"/>
            <a:ext cx="370800" cy="3708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rPr>
              <a:t>3</a:t>
            </a:r>
            <a:endParaRPr kumimoji="0" lang="en-GB"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endParaRPr>
          </a:p>
        </p:txBody>
      </p:sp>
      <p:sp>
        <p:nvSpPr>
          <p:cNvPr id="137" name="Arrow: Chevron 66">
            <a:extLst>
              <a:ext uri="{FF2B5EF4-FFF2-40B4-BE49-F238E27FC236}">
                <a16:creationId xmlns:a16="http://schemas.microsoft.com/office/drawing/2014/main" id="{F3C9C824-CA65-4ED8-BF74-76FC37ACC4ED}"/>
              </a:ext>
            </a:extLst>
          </p:cNvPr>
          <p:cNvSpPr/>
          <p:nvPr/>
        </p:nvSpPr>
        <p:spPr>
          <a:xfrm>
            <a:off x="623888" y="1348252"/>
            <a:ext cx="2820998" cy="1060704"/>
          </a:xfrm>
          <a:prstGeom prst="chevron">
            <a:avLst>
              <a:gd name="adj" fmla="val 22400"/>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38" name="Rectangle 68">
            <a:extLst>
              <a:ext uri="{FF2B5EF4-FFF2-40B4-BE49-F238E27FC236}">
                <a16:creationId xmlns:a16="http://schemas.microsoft.com/office/drawing/2014/main" id="{50FEE071-E908-46CE-B492-DBFE10D24FAE}"/>
              </a:ext>
            </a:extLst>
          </p:cNvPr>
          <p:cNvSpPr/>
          <p:nvPr/>
        </p:nvSpPr>
        <p:spPr>
          <a:xfrm>
            <a:off x="2002734" y="1398545"/>
            <a:ext cx="1366014" cy="95988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white"/>
                </a:solidFill>
                <a:effectLst/>
                <a:uLnTx/>
                <a:uFillTx/>
                <a:latin typeface="Tahoma"/>
                <a:ea typeface="+mn-ea"/>
                <a:cs typeface="+mn-cs"/>
              </a:rPr>
              <a:t>Расширение присутствия </a:t>
            </a:r>
            <a:endParaRPr kumimoji="0" lang="en-GB" sz="1400" b="1" i="0" u="none" strike="noStrike" kern="1200" cap="none" spc="0" normalizeH="0" baseline="0" noProof="0" dirty="0">
              <a:ln>
                <a:noFill/>
              </a:ln>
              <a:solidFill>
                <a:prstClr val="white"/>
              </a:solidFill>
              <a:effectLst/>
              <a:uLnTx/>
              <a:uFillTx/>
              <a:latin typeface="Tahoma"/>
              <a:ea typeface="+mn-ea"/>
              <a:cs typeface="+mn-cs"/>
            </a:endParaRPr>
          </a:p>
        </p:txBody>
      </p:sp>
      <p:sp>
        <p:nvSpPr>
          <p:cNvPr id="139" name="Oval 80">
            <a:extLst>
              <a:ext uri="{FF2B5EF4-FFF2-40B4-BE49-F238E27FC236}">
                <a16:creationId xmlns:a16="http://schemas.microsoft.com/office/drawing/2014/main" id="{8A577A24-B62F-48CD-A4D1-63F976C0C78F}"/>
              </a:ext>
            </a:extLst>
          </p:cNvPr>
          <p:cNvSpPr/>
          <p:nvPr/>
        </p:nvSpPr>
        <p:spPr>
          <a:xfrm>
            <a:off x="909333" y="1374908"/>
            <a:ext cx="1008000" cy="1008000"/>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40" name="Arrow: Chevron 40">
            <a:extLst>
              <a:ext uri="{FF2B5EF4-FFF2-40B4-BE49-F238E27FC236}">
                <a16:creationId xmlns:a16="http://schemas.microsoft.com/office/drawing/2014/main" id="{E413E035-BC6A-4AE4-8433-E3031CF63434}"/>
              </a:ext>
            </a:extLst>
          </p:cNvPr>
          <p:cNvSpPr/>
          <p:nvPr/>
        </p:nvSpPr>
        <p:spPr>
          <a:xfrm>
            <a:off x="635462" y="3054074"/>
            <a:ext cx="2809424" cy="1055868"/>
          </a:xfrm>
          <a:prstGeom prst="chevron">
            <a:avLst>
              <a:gd name="adj" fmla="val 22400"/>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41" name="Rectangle 42">
            <a:extLst>
              <a:ext uri="{FF2B5EF4-FFF2-40B4-BE49-F238E27FC236}">
                <a16:creationId xmlns:a16="http://schemas.microsoft.com/office/drawing/2014/main" id="{52CD2176-C439-4BCF-B033-A207086948CF}"/>
              </a:ext>
            </a:extLst>
          </p:cNvPr>
          <p:cNvSpPr/>
          <p:nvPr/>
        </p:nvSpPr>
        <p:spPr>
          <a:xfrm>
            <a:off x="1974552" y="3102069"/>
            <a:ext cx="1340944" cy="95988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prstClr val="white"/>
                </a:solidFill>
                <a:effectLst/>
                <a:uLnTx/>
                <a:uFillTx/>
                <a:latin typeface="Tahoma"/>
                <a:ea typeface="+mn-ea"/>
                <a:cs typeface="+mn-cs"/>
              </a:rPr>
              <a:t>Расширение портфеля</a:t>
            </a:r>
            <a:endParaRPr kumimoji="0" lang="en-GB" sz="1400" b="1" i="0" u="none" strike="noStrike" kern="1200" cap="none" spc="0" normalizeH="0" baseline="0" noProof="0" dirty="0">
              <a:ln>
                <a:noFill/>
              </a:ln>
              <a:solidFill>
                <a:prstClr val="white"/>
              </a:solidFill>
              <a:effectLst/>
              <a:uLnTx/>
              <a:uFillTx/>
              <a:latin typeface="Tahoma"/>
              <a:ea typeface="+mn-ea"/>
              <a:cs typeface="+mn-cs"/>
            </a:endParaRPr>
          </a:p>
        </p:txBody>
      </p:sp>
      <p:sp>
        <p:nvSpPr>
          <p:cNvPr id="142" name="Oval 55">
            <a:extLst>
              <a:ext uri="{FF2B5EF4-FFF2-40B4-BE49-F238E27FC236}">
                <a16:creationId xmlns:a16="http://schemas.microsoft.com/office/drawing/2014/main" id="{0E66C036-604E-4845-B6E3-395DD2F00598}"/>
              </a:ext>
            </a:extLst>
          </p:cNvPr>
          <p:cNvSpPr/>
          <p:nvPr/>
        </p:nvSpPr>
        <p:spPr>
          <a:xfrm>
            <a:off x="909333" y="3078430"/>
            <a:ext cx="1008000" cy="1008000"/>
          </a:xfrm>
          <a:prstGeom prst="ellipse">
            <a:avLst/>
          </a:prstGeom>
          <a:solidFill>
            <a:schemeClr val="bg1"/>
          </a:solid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Tahoma"/>
              <a:ea typeface="+mn-ea"/>
              <a:cs typeface="+mn-cs"/>
            </a:endParaRPr>
          </a:p>
        </p:txBody>
      </p:sp>
      <p:sp>
        <p:nvSpPr>
          <p:cNvPr id="143" name="Oval 57">
            <a:extLst>
              <a:ext uri="{FF2B5EF4-FFF2-40B4-BE49-F238E27FC236}">
                <a16:creationId xmlns:a16="http://schemas.microsoft.com/office/drawing/2014/main" id="{C414EDFF-BA54-4AB2-87B8-021924E3C092}"/>
              </a:ext>
            </a:extLst>
          </p:cNvPr>
          <p:cNvSpPr/>
          <p:nvPr/>
        </p:nvSpPr>
        <p:spPr>
          <a:xfrm>
            <a:off x="1241380" y="3372387"/>
            <a:ext cx="370800" cy="3708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rPr>
              <a:t>2</a:t>
            </a:r>
            <a:endParaRPr kumimoji="0" lang="en-GB"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endParaRPr>
          </a:p>
        </p:txBody>
      </p:sp>
      <p:sp>
        <p:nvSpPr>
          <p:cNvPr id="144" name="Oval 57">
            <a:extLst>
              <a:ext uri="{FF2B5EF4-FFF2-40B4-BE49-F238E27FC236}">
                <a16:creationId xmlns:a16="http://schemas.microsoft.com/office/drawing/2014/main" id="{C414EDFF-BA54-4AB2-87B8-021924E3C092}"/>
              </a:ext>
            </a:extLst>
          </p:cNvPr>
          <p:cNvSpPr/>
          <p:nvPr/>
        </p:nvSpPr>
        <p:spPr>
          <a:xfrm>
            <a:off x="1241380" y="1659992"/>
            <a:ext cx="370800" cy="37080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rPr>
              <a:t>1</a:t>
            </a:r>
            <a:endParaRPr kumimoji="0" lang="en-GB" sz="3600" b="0" i="0" u="none" strike="noStrike" kern="1200" cap="none" spc="0" normalizeH="0" baseline="0" noProof="0" dirty="0">
              <a:ln>
                <a:noFill/>
              </a:ln>
              <a:solidFill>
                <a:srgbClr val="0B408B"/>
              </a:solidFill>
              <a:effectLst/>
              <a:uLnTx/>
              <a:uFillTx/>
              <a:latin typeface="Tahoma"/>
              <a:ea typeface="+mn-ea"/>
              <a:cs typeface="Segoe UI" panose="020B0502040204020203" pitchFamily="34" charset="0"/>
            </a:endParaRPr>
          </a:p>
        </p:txBody>
      </p:sp>
      <p:sp>
        <p:nvSpPr>
          <p:cNvPr id="56" name="Rounded Rectangle 291"/>
          <p:cNvSpPr/>
          <p:nvPr/>
        </p:nvSpPr>
        <p:spPr>
          <a:xfrm>
            <a:off x="3470515" y="4944095"/>
            <a:ext cx="6621780" cy="5105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Tahoma"/>
              <a:ea typeface="+mn-ea"/>
              <a:cs typeface="+mn-cs"/>
            </a:endParaRPr>
          </a:p>
        </p:txBody>
      </p:sp>
      <p:sp>
        <p:nvSpPr>
          <p:cNvPr id="57" name="Rounded Rectangle 292"/>
          <p:cNvSpPr/>
          <p:nvPr/>
        </p:nvSpPr>
        <p:spPr>
          <a:xfrm>
            <a:off x="3673156" y="1790526"/>
            <a:ext cx="6621780" cy="5105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Tahoma"/>
              <a:ea typeface="+mn-ea"/>
              <a:cs typeface="+mn-cs"/>
            </a:endParaRPr>
          </a:p>
        </p:txBody>
      </p:sp>
      <p:sp>
        <p:nvSpPr>
          <p:cNvPr id="64" name="Rectangle 189"/>
          <p:cNvSpPr/>
          <p:nvPr/>
        </p:nvSpPr>
        <p:spPr>
          <a:xfrm>
            <a:off x="4081993" y="1857362"/>
            <a:ext cx="135083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Европа, СНГ, Б. Восток, Африка</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65" name="Rectangle 191"/>
          <p:cNvSpPr/>
          <p:nvPr/>
        </p:nvSpPr>
        <p:spPr>
          <a:xfrm>
            <a:off x="5683482" y="1857362"/>
            <a:ext cx="1622240"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Латинская Америка</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66" name="Rectangle 193"/>
          <p:cNvSpPr/>
          <p:nvPr/>
        </p:nvSpPr>
        <p:spPr>
          <a:xfrm>
            <a:off x="7721069" y="1857362"/>
            <a:ext cx="1022790"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АТР</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68" name="Rectangle 198"/>
          <p:cNvSpPr/>
          <p:nvPr/>
        </p:nvSpPr>
        <p:spPr>
          <a:xfrm>
            <a:off x="3807257" y="3444578"/>
            <a:ext cx="1025922"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262626"/>
                </a:solidFill>
                <a:latin typeface="Tahoma"/>
              </a:rPr>
              <a:t>ПО и Услуги</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0" name="Rectangle 203"/>
          <p:cNvSpPr/>
          <p:nvPr/>
        </p:nvSpPr>
        <p:spPr>
          <a:xfrm>
            <a:off x="6299374" y="3229134"/>
            <a:ext cx="1776288"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Цифровая трансформация и кибербезопасность</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1" name="Rectangle 205"/>
          <p:cNvSpPr/>
          <p:nvPr/>
        </p:nvSpPr>
        <p:spPr>
          <a:xfrm>
            <a:off x="3846516" y="5071740"/>
            <a:ext cx="650819"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Прямые</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2" name="Rectangle 207"/>
          <p:cNvSpPr/>
          <p:nvPr/>
        </p:nvSpPr>
        <p:spPr>
          <a:xfrm>
            <a:off x="4945171" y="5071740"/>
            <a:ext cx="84638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Непрямые</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3" name="Rectangle 210"/>
          <p:cNvSpPr/>
          <p:nvPr/>
        </p:nvSpPr>
        <p:spPr>
          <a:xfrm>
            <a:off x="6280270" y="5071740"/>
            <a:ext cx="1093248"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solidFill>
                  <a:srgbClr val="262626"/>
                </a:solidFill>
                <a:latin typeface="Tahoma"/>
              </a:rPr>
              <a:t>Электронные</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4" name="Rectangle 213"/>
          <p:cNvSpPr/>
          <p:nvPr/>
        </p:nvSpPr>
        <p:spPr>
          <a:xfrm>
            <a:off x="8046569" y="4964018"/>
            <a:ext cx="1118886"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На цифровых платформах</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5" name="Rectangle 215"/>
          <p:cNvSpPr/>
          <p:nvPr/>
        </p:nvSpPr>
        <p:spPr>
          <a:xfrm>
            <a:off x="4889007" y="3336857"/>
            <a:ext cx="135453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Облако и Оборудование</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79" name="HeadingBox2" descr="&lt;tags&gt;&lt;tag n=&quot;Format&quot; v=&quot;1&quot; /&gt;&lt;tag n=&quot;TagName&quot; v=&quot;HeadingBox2&quot; /&gt;&lt;tag n=&quot;Top&quot; v=&quot;80.30197&quot; /&gt;&lt;tag n=&quot;Left&quot; v=&quot;369.6378&quot; /&gt;&lt;tag n=&quot;Height&quot; v=&quot;13.51496&quot; /&gt;&lt;tag n=&quot;Width&quot; v=&quot;314.6457&quot; /&gt;&lt;/tags&gt;"/>
          <p:cNvSpPr txBox="1">
            <a:spLocks/>
          </p:cNvSpPr>
          <p:nvPr/>
        </p:nvSpPr>
        <p:spPr>
          <a:xfrm>
            <a:off x="6069275" y="1501479"/>
            <a:ext cx="850655" cy="468167"/>
          </a:xfrm>
          <a:prstGeom prst="rect">
            <a:avLst/>
          </a:prstGeom>
          <a:noFill/>
          <a:effectLst/>
        </p:spPr>
        <p:txBody>
          <a:bodyPr wrap="square" lIns="0" tIns="0" rIns="0" bIns="0" anchor="ctr" anchorCtr="1">
            <a:noAutofit/>
          </a:bodyPr>
          <a:lstStyle>
            <a:defPPr>
              <a:defRPr lang="en-US"/>
            </a:defPPr>
            <a:lvl1pPr indent="0" defTabSz="685800">
              <a:lnSpc>
                <a:spcPct val="90000"/>
              </a:lnSpc>
              <a:spcBef>
                <a:spcPts val="750"/>
              </a:spcBef>
              <a:buFont typeface="Arial" panose="020B0604020202020204" pitchFamily="34" charset="0"/>
              <a:buNone/>
              <a:defRPr sz="1333" b="1">
                <a:solidFill>
                  <a:schemeClr val="accent1"/>
                </a:solidFill>
              </a:defRPr>
            </a:lvl1pPr>
            <a:lvl2pPr marL="514350" indent="-171450" defTabSz="685800">
              <a:lnSpc>
                <a:spcPct val="90000"/>
              </a:lnSpc>
              <a:spcBef>
                <a:spcPts val="375"/>
              </a:spcBef>
              <a:buFont typeface="Arial" panose="020B0604020202020204" pitchFamily="34" charset="0"/>
              <a:buChar char="‒"/>
              <a:defRPr sz="1000"/>
            </a:lvl2pPr>
            <a:lvl3pPr marL="857250" indent="-171450" defTabSz="685800">
              <a:lnSpc>
                <a:spcPct val="90000"/>
              </a:lnSpc>
              <a:spcBef>
                <a:spcPts val="375"/>
              </a:spcBef>
              <a:buFont typeface="Arial" panose="020B0604020202020204" pitchFamily="34" charset="0"/>
              <a:buChar char="‒"/>
              <a:defRPr sz="1000"/>
            </a:lvl3pPr>
            <a:lvl4pPr marL="1200150" indent="-171450" defTabSz="685800">
              <a:lnSpc>
                <a:spcPct val="90000"/>
              </a:lnSpc>
              <a:spcBef>
                <a:spcPts val="375"/>
              </a:spcBef>
              <a:buFont typeface="Arial" panose="020B0604020202020204" pitchFamily="34" charset="0"/>
              <a:buChar char="‒"/>
              <a:defRPr sz="1000"/>
            </a:lvl4pPr>
            <a:lvl5pPr marL="1543050" indent="-171450" defTabSz="685800">
              <a:lnSpc>
                <a:spcPct val="90000"/>
              </a:lnSpc>
              <a:spcBef>
                <a:spcPts val="375"/>
              </a:spcBef>
              <a:buFont typeface="Arial" panose="020B0604020202020204" pitchFamily="34" charset="0"/>
              <a:buChar char="‒"/>
              <a:defRPr sz="100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0B408B"/>
                </a:solidFill>
                <a:effectLst/>
                <a:uLnTx/>
                <a:uFillTx/>
                <a:latin typeface="Tahoma"/>
                <a:ea typeface="MS PGothic"/>
                <a:cs typeface="+mn-cs"/>
              </a:rPr>
              <a:t>16</a:t>
            </a:r>
          </a:p>
        </p:txBody>
      </p:sp>
      <p:sp>
        <p:nvSpPr>
          <p:cNvPr id="90" name="HeadingBox2" descr="&lt;tags&gt;&lt;tag n=&quot;Format&quot; v=&quot;1&quot; /&gt;&lt;tag n=&quot;TagName&quot; v=&quot;HeadingBox2&quot; /&gt;&lt;tag n=&quot;Top&quot; v=&quot;80.30197&quot; /&gt;&lt;tag n=&quot;Left&quot; v=&quot;369.6378&quot; /&gt;&lt;tag n=&quot;Height&quot; v=&quot;13.51496&quot; /&gt;&lt;tag n=&quot;Width&quot; v=&quot;314.6457&quot; /&gt;&lt;/tags&gt;"/>
          <p:cNvSpPr txBox="1">
            <a:spLocks/>
          </p:cNvSpPr>
          <p:nvPr/>
        </p:nvSpPr>
        <p:spPr>
          <a:xfrm>
            <a:off x="4332080" y="1501479"/>
            <a:ext cx="850655" cy="468167"/>
          </a:xfrm>
          <a:prstGeom prst="rect">
            <a:avLst/>
          </a:prstGeom>
          <a:noFill/>
          <a:effectLst/>
        </p:spPr>
        <p:txBody>
          <a:bodyPr wrap="square" lIns="0" tIns="0" rIns="0" bIns="0" anchor="ctr" anchorCtr="1">
            <a:noAutofit/>
          </a:bodyPr>
          <a:lstStyle>
            <a:defPPr>
              <a:defRPr lang="en-US"/>
            </a:defPPr>
            <a:lvl1pPr indent="0" defTabSz="685800">
              <a:lnSpc>
                <a:spcPct val="90000"/>
              </a:lnSpc>
              <a:spcBef>
                <a:spcPts val="750"/>
              </a:spcBef>
              <a:buFont typeface="Arial" panose="020B0604020202020204" pitchFamily="34" charset="0"/>
              <a:buNone/>
              <a:defRPr sz="1333" b="1">
                <a:solidFill>
                  <a:schemeClr val="accent1"/>
                </a:solidFill>
              </a:defRPr>
            </a:lvl1pPr>
            <a:lvl2pPr marL="514350" indent="-171450" defTabSz="685800">
              <a:lnSpc>
                <a:spcPct val="90000"/>
              </a:lnSpc>
              <a:spcBef>
                <a:spcPts val="375"/>
              </a:spcBef>
              <a:buFont typeface="Arial" panose="020B0604020202020204" pitchFamily="34" charset="0"/>
              <a:buChar char="‒"/>
              <a:defRPr sz="1000"/>
            </a:lvl2pPr>
            <a:lvl3pPr marL="857250" indent="-171450" defTabSz="685800">
              <a:lnSpc>
                <a:spcPct val="90000"/>
              </a:lnSpc>
              <a:spcBef>
                <a:spcPts val="375"/>
              </a:spcBef>
              <a:buFont typeface="Arial" panose="020B0604020202020204" pitchFamily="34" charset="0"/>
              <a:buChar char="‒"/>
              <a:defRPr sz="1000"/>
            </a:lvl3pPr>
            <a:lvl4pPr marL="1200150" indent="-171450" defTabSz="685800">
              <a:lnSpc>
                <a:spcPct val="90000"/>
              </a:lnSpc>
              <a:spcBef>
                <a:spcPts val="375"/>
              </a:spcBef>
              <a:buFont typeface="Arial" panose="020B0604020202020204" pitchFamily="34" charset="0"/>
              <a:buChar char="‒"/>
              <a:defRPr sz="1000"/>
            </a:lvl4pPr>
            <a:lvl5pPr marL="1543050" indent="-171450" defTabSz="685800">
              <a:lnSpc>
                <a:spcPct val="90000"/>
              </a:lnSpc>
              <a:spcBef>
                <a:spcPts val="375"/>
              </a:spcBef>
              <a:buFont typeface="Arial" panose="020B0604020202020204" pitchFamily="34" charset="0"/>
              <a:buChar char="‒"/>
              <a:defRPr sz="100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0B408B"/>
                </a:solidFill>
                <a:effectLst/>
                <a:uLnTx/>
                <a:uFillTx/>
                <a:latin typeface="Tahoma"/>
                <a:ea typeface="MS PGothic"/>
                <a:cs typeface="+mn-cs"/>
              </a:rPr>
              <a:t>30</a:t>
            </a:r>
          </a:p>
        </p:txBody>
      </p:sp>
      <p:sp>
        <p:nvSpPr>
          <p:cNvPr id="95" name="HeadingBox2" descr="&lt;tags&gt;&lt;tag n=&quot;Format&quot; v=&quot;1&quot; /&gt;&lt;tag n=&quot;TagName&quot; v=&quot;HeadingBox2&quot; /&gt;&lt;tag n=&quot;Top&quot; v=&quot;80.30197&quot; /&gt;&lt;tag n=&quot;Left&quot; v=&quot;369.6378&quot; /&gt;&lt;tag n=&quot;Height&quot; v=&quot;13.51496&quot; /&gt;&lt;tag n=&quot;Width&quot; v=&quot;314.6457&quot; /&gt;&lt;/tags&gt;"/>
          <p:cNvSpPr txBox="1">
            <a:spLocks/>
          </p:cNvSpPr>
          <p:nvPr/>
        </p:nvSpPr>
        <p:spPr>
          <a:xfrm>
            <a:off x="7806469" y="1501479"/>
            <a:ext cx="850655" cy="468167"/>
          </a:xfrm>
          <a:prstGeom prst="rect">
            <a:avLst/>
          </a:prstGeom>
          <a:noFill/>
          <a:effectLst/>
        </p:spPr>
        <p:txBody>
          <a:bodyPr wrap="square" lIns="0" tIns="0" rIns="0" bIns="0" anchor="ctr" anchorCtr="1">
            <a:noAutofit/>
          </a:bodyPr>
          <a:lstStyle>
            <a:defPPr>
              <a:defRPr lang="en-US"/>
            </a:defPPr>
            <a:lvl1pPr indent="0" defTabSz="685800">
              <a:lnSpc>
                <a:spcPct val="90000"/>
              </a:lnSpc>
              <a:spcBef>
                <a:spcPts val="750"/>
              </a:spcBef>
              <a:buFont typeface="Arial" panose="020B0604020202020204" pitchFamily="34" charset="0"/>
              <a:buNone/>
              <a:defRPr sz="1333" b="1">
                <a:solidFill>
                  <a:schemeClr val="accent1"/>
                </a:solidFill>
              </a:defRPr>
            </a:lvl1pPr>
            <a:lvl2pPr marL="514350" indent="-171450" defTabSz="685800">
              <a:lnSpc>
                <a:spcPct val="90000"/>
              </a:lnSpc>
              <a:spcBef>
                <a:spcPts val="375"/>
              </a:spcBef>
              <a:buFont typeface="Arial" panose="020B0604020202020204" pitchFamily="34" charset="0"/>
              <a:buChar char="‒"/>
              <a:defRPr sz="1000"/>
            </a:lvl2pPr>
            <a:lvl3pPr marL="857250" indent="-171450" defTabSz="685800">
              <a:lnSpc>
                <a:spcPct val="90000"/>
              </a:lnSpc>
              <a:spcBef>
                <a:spcPts val="375"/>
              </a:spcBef>
              <a:buFont typeface="Arial" panose="020B0604020202020204" pitchFamily="34" charset="0"/>
              <a:buChar char="‒"/>
              <a:defRPr sz="1000"/>
            </a:lvl3pPr>
            <a:lvl4pPr marL="1200150" indent="-171450" defTabSz="685800">
              <a:lnSpc>
                <a:spcPct val="90000"/>
              </a:lnSpc>
              <a:spcBef>
                <a:spcPts val="375"/>
              </a:spcBef>
              <a:buFont typeface="Arial" panose="020B0604020202020204" pitchFamily="34" charset="0"/>
              <a:buChar char="‒"/>
              <a:defRPr sz="1000"/>
            </a:lvl4pPr>
            <a:lvl5pPr marL="1543050" indent="-171450" defTabSz="685800">
              <a:lnSpc>
                <a:spcPct val="90000"/>
              </a:lnSpc>
              <a:spcBef>
                <a:spcPts val="375"/>
              </a:spcBef>
              <a:buFont typeface="Arial" panose="020B0604020202020204" pitchFamily="34" charset="0"/>
              <a:buChar char="‒"/>
              <a:defRPr sz="100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0B408B"/>
                </a:solidFill>
                <a:effectLst/>
                <a:uLnTx/>
                <a:uFillTx/>
                <a:latin typeface="Tahoma"/>
                <a:ea typeface="MS PGothic"/>
                <a:cs typeface="+mn-cs"/>
              </a:rPr>
              <a:t>9</a:t>
            </a:r>
          </a:p>
        </p:txBody>
      </p:sp>
      <p:sp>
        <p:nvSpPr>
          <p:cNvPr id="4" name="Rectangle 215">
            <a:extLst>
              <a:ext uri="{FF2B5EF4-FFF2-40B4-BE49-F238E27FC236}">
                <a16:creationId xmlns:a16="http://schemas.microsoft.com/office/drawing/2014/main" id="{682DBA78-5B93-D5B8-C4B0-C2ADF0BEDE6F}"/>
              </a:ext>
            </a:extLst>
          </p:cNvPr>
          <p:cNvSpPr/>
          <p:nvPr/>
        </p:nvSpPr>
        <p:spPr>
          <a:xfrm>
            <a:off x="8131491" y="3336856"/>
            <a:ext cx="1193236"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262626"/>
                </a:solidFill>
                <a:effectLst/>
                <a:uLnTx/>
                <a:uFillTx/>
                <a:latin typeface="Tahoma"/>
                <a:ea typeface="+mn-ea"/>
                <a:cs typeface="+mn-cs"/>
              </a:rPr>
              <a:t>Отраслевые решения</a:t>
            </a:r>
            <a:endParaRPr kumimoji="0" lang="en-GB" sz="1400" b="0" i="0" u="none" strike="noStrike" kern="1200" cap="none" spc="0" normalizeH="0" baseline="0" noProof="0" dirty="0">
              <a:ln>
                <a:noFill/>
              </a:ln>
              <a:solidFill>
                <a:srgbClr val="262626"/>
              </a:solidFill>
              <a:effectLst/>
              <a:uLnTx/>
              <a:uFillTx/>
              <a:latin typeface="Tahoma"/>
              <a:ea typeface="+mn-ea"/>
              <a:cs typeface="+mn-cs"/>
            </a:endParaRPr>
          </a:p>
        </p:txBody>
      </p:sp>
      <p:sp>
        <p:nvSpPr>
          <p:cNvPr id="5" name="TextBox 4">
            <a:extLst>
              <a:ext uri="{FF2B5EF4-FFF2-40B4-BE49-F238E27FC236}">
                <a16:creationId xmlns:a16="http://schemas.microsoft.com/office/drawing/2014/main" id="{DD2D5DE8-01D4-AE75-8357-51CD9544C92D}"/>
              </a:ext>
            </a:extLst>
          </p:cNvPr>
          <p:cNvSpPr txBox="1"/>
          <p:nvPr/>
        </p:nvSpPr>
        <p:spPr>
          <a:xfrm>
            <a:off x="9420000" y="976675"/>
            <a:ext cx="259270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25AADD"/>
                </a:solidFill>
                <a:effectLst/>
                <a:uLnTx/>
                <a:uFillTx/>
                <a:latin typeface="Tahoma"/>
                <a:ea typeface="+mn-ea"/>
                <a:cs typeface="+mn-cs"/>
              </a:rPr>
              <a:t>Глобальное лидерство в решениях для цифровой трансформации и кибербезопасности</a:t>
            </a:r>
            <a:r>
              <a:rPr lang="ru-RU" sz="1600" dirty="0">
                <a:solidFill>
                  <a:srgbClr val="25AADD"/>
                </a:solidFill>
                <a:latin typeface="Tahoma"/>
              </a:rPr>
              <a:t>, в услугах и платформах</a:t>
            </a:r>
            <a:r>
              <a:rPr kumimoji="0" lang="ru-RU" sz="1600" b="0" i="0" u="none" strike="noStrike" kern="1200" cap="none" spc="0" normalizeH="0" baseline="0" noProof="0" dirty="0">
                <a:ln>
                  <a:noFill/>
                </a:ln>
                <a:solidFill>
                  <a:srgbClr val="25AADD"/>
                </a:solidFill>
                <a:effectLst/>
                <a:uLnTx/>
                <a:uFillTx/>
                <a:latin typeface="Tahoma"/>
                <a:ea typeface="+mn-ea"/>
                <a:cs typeface="+mn-cs"/>
              </a:rPr>
              <a:t> с доступом к талантам на растущих рынках</a:t>
            </a:r>
            <a:endParaRPr kumimoji="0" lang="en-GB" sz="1600" b="0" i="0" u="none" strike="noStrike" kern="1200" cap="none" spc="0" normalizeH="0" baseline="0" noProof="0" dirty="0">
              <a:ln>
                <a:noFill/>
              </a:ln>
              <a:solidFill>
                <a:srgbClr val="25AADD"/>
              </a:solidFill>
              <a:effectLst/>
              <a:uLnTx/>
              <a:uFillTx/>
              <a:latin typeface="Tahoma"/>
              <a:ea typeface="+mn-ea"/>
              <a:cs typeface="+mn-cs"/>
            </a:endParaRPr>
          </a:p>
        </p:txBody>
      </p:sp>
      <p:sp>
        <p:nvSpPr>
          <p:cNvPr id="6" name="TextBox 5">
            <a:extLst>
              <a:ext uri="{FF2B5EF4-FFF2-40B4-BE49-F238E27FC236}">
                <a16:creationId xmlns:a16="http://schemas.microsoft.com/office/drawing/2014/main" id="{6D994F0E-25ED-468B-A063-07879ABD86E0}"/>
              </a:ext>
            </a:extLst>
          </p:cNvPr>
          <p:cNvSpPr txBox="1"/>
          <p:nvPr/>
        </p:nvSpPr>
        <p:spPr>
          <a:xfrm>
            <a:off x="9420000" y="3019178"/>
            <a:ext cx="2592706"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25AADD"/>
                </a:solidFill>
                <a:effectLst/>
                <a:uLnTx/>
                <a:uFillTx/>
                <a:latin typeface="Tahoma"/>
                <a:ea typeface="+mn-ea"/>
                <a:cs typeface="+mn-cs"/>
              </a:rPr>
              <a:t>Правильный портфель, оценённый заказчиками, и надёжная система оказания услуг</a:t>
            </a:r>
            <a:endParaRPr kumimoji="0" lang="en-GB" sz="1600" b="0" i="0" u="none" strike="noStrike" kern="1200" cap="none" spc="0" normalizeH="0" baseline="0" noProof="0" dirty="0">
              <a:ln>
                <a:noFill/>
              </a:ln>
              <a:solidFill>
                <a:srgbClr val="25AADD"/>
              </a:solidFill>
              <a:effectLst/>
              <a:uLnTx/>
              <a:uFillTx/>
              <a:latin typeface="Tahoma"/>
              <a:ea typeface="+mn-ea"/>
              <a:cs typeface="+mn-cs"/>
            </a:endParaRPr>
          </a:p>
        </p:txBody>
      </p:sp>
      <p:sp>
        <p:nvSpPr>
          <p:cNvPr id="7" name="TextBox 6">
            <a:extLst>
              <a:ext uri="{FF2B5EF4-FFF2-40B4-BE49-F238E27FC236}">
                <a16:creationId xmlns:a16="http://schemas.microsoft.com/office/drawing/2014/main" id="{DCE07E2F-3A44-9943-4128-62A9EBC74780}"/>
              </a:ext>
            </a:extLst>
          </p:cNvPr>
          <p:cNvSpPr txBox="1"/>
          <p:nvPr/>
        </p:nvSpPr>
        <p:spPr>
          <a:xfrm>
            <a:off x="9420001" y="4563908"/>
            <a:ext cx="230868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25AADD"/>
                </a:solidFill>
                <a:effectLst/>
                <a:uLnTx/>
                <a:uFillTx/>
                <a:latin typeface="Tahoma"/>
                <a:ea typeface="+mn-ea"/>
                <a:cs typeface="+mn-cs"/>
              </a:rPr>
              <a:t>Эффективная система продаж, которая позволяет заказчикам использовать любые методы покупки</a:t>
            </a:r>
            <a:endParaRPr kumimoji="0" lang="en-GB" sz="1600" b="0" i="0" u="none" strike="noStrike" kern="1200" cap="none" spc="0" normalizeH="0" baseline="0" noProof="0" dirty="0">
              <a:ln>
                <a:noFill/>
              </a:ln>
              <a:solidFill>
                <a:srgbClr val="25AADD"/>
              </a:solidFill>
              <a:effectLst/>
              <a:uLnTx/>
              <a:uFillTx/>
              <a:latin typeface="Tahoma"/>
              <a:ea typeface="+mn-ea"/>
              <a:cs typeface="+mn-cs"/>
            </a:endParaRPr>
          </a:p>
        </p:txBody>
      </p:sp>
      <p:sp>
        <p:nvSpPr>
          <p:cNvPr id="2" name="Arrow: Chevron 66">
            <a:extLst>
              <a:ext uri="{FF2B5EF4-FFF2-40B4-BE49-F238E27FC236}">
                <a16:creationId xmlns:a16="http://schemas.microsoft.com/office/drawing/2014/main" id="{7BDD006B-8BB6-EEB0-E0A7-4BD8A1D718FF}"/>
              </a:ext>
            </a:extLst>
          </p:cNvPr>
          <p:cNvSpPr/>
          <p:nvPr/>
        </p:nvSpPr>
        <p:spPr>
          <a:xfrm>
            <a:off x="635463" y="5884992"/>
            <a:ext cx="8784537" cy="320060"/>
          </a:xfrm>
          <a:prstGeom prst="chevron">
            <a:avLst>
              <a:gd name="adj" fmla="val 22400"/>
            </a:avLst>
          </a:prstGeom>
          <a:solidFill>
            <a:schemeClr val="accent2">
              <a:lumMod val="20000"/>
              <a:lumOff val="8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1" i="0" u="none" strike="noStrike" kern="1200" cap="none" spc="0" normalizeH="0" baseline="0" noProof="0" dirty="0">
                <a:ln>
                  <a:noFill/>
                </a:ln>
                <a:solidFill>
                  <a:schemeClr val="accent1"/>
                </a:solidFill>
                <a:effectLst/>
                <a:uLnTx/>
                <a:uFillTx/>
                <a:latin typeface="Tahoma"/>
                <a:ea typeface="+mn-ea"/>
                <a:cs typeface="+mn-cs"/>
              </a:rPr>
              <a:t>Бизнес, соответствующий законодательным</a:t>
            </a:r>
            <a:r>
              <a:rPr lang="ru-RU" sz="1000" b="1" dirty="0">
                <a:solidFill>
                  <a:schemeClr val="accent1"/>
                </a:solidFill>
                <a:latin typeface="Tahoma"/>
              </a:rPr>
              <a:t> требованиям и требованиям комплаенс, ответственно относящийся к вопросам окружающей среды, социального влияния и корпоративной ответственности</a:t>
            </a:r>
            <a:endParaRPr kumimoji="0" lang="en-GB" sz="1000" b="1" i="0" u="none" strike="noStrike" kern="1200" cap="none" spc="0" normalizeH="0" baseline="0" noProof="0" dirty="0">
              <a:ln>
                <a:noFill/>
              </a:ln>
              <a:solidFill>
                <a:schemeClr val="accent1"/>
              </a:solidFill>
              <a:effectLst/>
              <a:uLnTx/>
              <a:uFillTx/>
              <a:latin typeface="Tahoma"/>
              <a:ea typeface="+mn-ea"/>
              <a:cs typeface="+mn-cs"/>
            </a:endParaRPr>
          </a:p>
        </p:txBody>
      </p:sp>
    </p:spTree>
    <p:extLst>
      <p:ext uri="{BB962C8B-B14F-4D97-AF65-F5344CB8AC3E}">
        <p14:creationId xmlns:p14="http://schemas.microsoft.com/office/powerpoint/2010/main" val="111124247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2834AA7-3F99-4F7E-AD84-9A2E03D52A51}"/>
              </a:ext>
            </a:extLst>
          </p:cNvPr>
          <p:cNvSpPr>
            <a:spLocks noGrp="1"/>
          </p:cNvSpPr>
          <p:nvPr>
            <p:ph type="sldNum" sz="quarter" idx="4"/>
          </p:nvPr>
        </p:nvSpPr>
        <p:spPr/>
        <p:txBody>
          <a:bodyPr/>
          <a:lstStyle/>
          <a:p>
            <a:pPr lvl="0"/>
            <a:fld id="{A43DC34B-2CB9-44DA-9C82-2218A0C06077}" type="slidenum">
              <a:rPr lang="ru-RU" noProof="0" smtClean="0"/>
              <a:pPr lvl="0"/>
              <a:t>7</a:t>
            </a:fld>
            <a:endParaRPr lang="ru-RU" noProof="0" dirty="0"/>
          </a:p>
        </p:txBody>
      </p:sp>
      <p:sp>
        <p:nvSpPr>
          <p:cNvPr id="3" name="Title 2">
            <a:extLst>
              <a:ext uri="{FF2B5EF4-FFF2-40B4-BE49-F238E27FC236}">
                <a16:creationId xmlns:a16="http://schemas.microsoft.com/office/drawing/2014/main" id="{1FF92FB1-7880-4AD3-8F6E-0FB79297A060}"/>
              </a:ext>
            </a:extLst>
          </p:cNvPr>
          <p:cNvSpPr>
            <a:spLocks noGrp="1"/>
          </p:cNvSpPr>
          <p:nvPr>
            <p:ph type="title"/>
          </p:nvPr>
        </p:nvSpPr>
        <p:spPr/>
        <p:txBody>
          <a:bodyPr/>
          <a:lstStyle/>
          <a:p>
            <a:r>
              <a:rPr lang="ru-RU" dirty="0"/>
              <a:t>Активно ведём </a:t>
            </a:r>
            <a:r>
              <a:rPr lang="en-GB" dirty="0"/>
              <a:t>M&amp;A </a:t>
            </a:r>
            <a:r>
              <a:rPr lang="ru-RU" dirty="0"/>
              <a:t>- достижения на сегодня</a:t>
            </a:r>
            <a:endParaRPr lang="en-US" dirty="0"/>
          </a:p>
        </p:txBody>
      </p:sp>
      <p:sp>
        <p:nvSpPr>
          <p:cNvPr id="4" name="Subtitle 3">
            <a:extLst>
              <a:ext uri="{FF2B5EF4-FFF2-40B4-BE49-F238E27FC236}">
                <a16:creationId xmlns:a16="http://schemas.microsoft.com/office/drawing/2014/main" id="{F5F49A97-4F65-4B3D-A13F-4FF36AB688E1}"/>
              </a:ext>
            </a:extLst>
          </p:cNvPr>
          <p:cNvSpPr>
            <a:spLocks noGrp="1"/>
          </p:cNvSpPr>
          <p:nvPr>
            <p:ph type="subTitle" idx="1"/>
          </p:nvPr>
        </p:nvSpPr>
        <p:spPr/>
        <p:txBody>
          <a:bodyPr/>
          <a:lstStyle/>
          <a:p>
            <a:r>
              <a:rPr lang="ru-RU" dirty="0"/>
              <a:t>Продолжаем стратегию </a:t>
            </a:r>
            <a:r>
              <a:rPr lang="en-GB" dirty="0"/>
              <a:t>– </a:t>
            </a:r>
            <a:r>
              <a:rPr lang="ru-RU" dirty="0"/>
              <a:t>несколько объявленных существенных приобретений в 2022 фин. году</a:t>
            </a:r>
            <a:endParaRPr lang="en-US" dirty="0"/>
          </a:p>
        </p:txBody>
      </p:sp>
      <p:sp>
        <p:nvSpPr>
          <p:cNvPr id="6" name="Rectangle 5">
            <a:extLst>
              <a:ext uri="{FF2B5EF4-FFF2-40B4-BE49-F238E27FC236}">
                <a16:creationId xmlns:a16="http://schemas.microsoft.com/office/drawing/2014/main" id="{F70D7F3C-B9FA-41AB-82C7-2EF7AD9D3344}"/>
              </a:ext>
            </a:extLst>
          </p:cNvPr>
          <p:cNvSpPr/>
          <p:nvPr/>
        </p:nvSpPr>
        <p:spPr>
          <a:xfrm>
            <a:off x="1900868" y="1872341"/>
            <a:ext cx="1543270" cy="743776"/>
          </a:xfrm>
          <a:prstGeom prst="rect">
            <a:avLst/>
          </a:prstGeom>
          <a:solidFill>
            <a:schemeClr val="bg2">
              <a:lumMod val="90000"/>
            </a:schemeClr>
          </a:solidFill>
          <a:ln>
            <a:noFill/>
          </a:ln>
        </p:spPr>
        <p:txBody>
          <a:bodyPr wrap="square" lIns="90000" tIns="46800" rIns="90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0000"/>
                </a:solidFill>
                <a:effectLst/>
                <a:uLnTx/>
                <a:uFillTx/>
                <a:latin typeface="Tahoma"/>
                <a:ea typeface="+mn-ea"/>
                <a:cs typeface="+mn-cs"/>
              </a:rPr>
              <a:t>Масштаб на рынках присутствия</a:t>
            </a:r>
            <a:endParaRPr kumimoji="0" lang="en-US" sz="1200" b="1" i="0" u="none" strike="noStrike" kern="1200" cap="none" spc="0" normalizeH="0" baseline="0" noProof="0" dirty="0">
              <a:ln>
                <a:noFill/>
              </a:ln>
              <a:solidFill>
                <a:srgbClr val="000000"/>
              </a:solidFill>
              <a:effectLst/>
              <a:uLnTx/>
              <a:uFillTx/>
              <a:latin typeface="Tahoma"/>
              <a:ea typeface="+mn-ea"/>
              <a:cs typeface="+mn-cs"/>
            </a:endParaRPr>
          </a:p>
        </p:txBody>
      </p:sp>
      <p:sp>
        <p:nvSpPr>
          <p:cNvPr id="8" name="Rectangle 7">
            <a:extLst>
              <a:ext uri="{FF2B5EF4-FFF2-40B4-BE49-F238E27FC236}">
                <a16:creationId xmlns:a16="http://schemas.microsoft.com/office/drawing/2014/main" id="{27997F24-C5CD-48D8-AF3E-F5966CD1A063}"/>
              </a:ext>
            </a:extLst>
          </p:cNvPr>
          <p:cNvSpPr/>
          <p:nvPr/>
        </p:nvSpPr>
        <p:spPr>
          <a:xfrm>
            <a:off x="1900868" y="2717294"/>
            <a:ext cx="1543270" cy="743776"/>
          </a:xfrm>
          <a:prstGeom prst="rect">
            <a:avLst/>
          </a:prstGeom>
          <a:solidFill>
            <a:schemeClr val="bg2">
              <a:lumMod val="90000"/>
            </a:schemeClr>
          </a:solidFill>
          <a:ln>
            <a:noFill/>
          </a:ln>
        </p:spPr>
        <p:txBody>
          <a:bodyPr wrap="square" lIns="90000" tIns="46800" rIns="90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0000"/>
                </a:solidFill>
                <a:effectLst/>
                <a:uLnTx/>
                <a:uFillTx/>
                <a:latin typeface="Tahoma"/>
                <a:ea typeface="+mn-ea"/>
                <a:cs typeface="+mn-cs"/>
              </a:rPr>
              <a:t>Новые рынки</a:t>
            </a:r>
            <a:endParaRPr kumimoji="0" lang="en-US" sz="1200" b="1" i="0" u="none" strike="noStrike" kern="1200" cap="none" spc="0" normalizeH="0" baseline="0" noProof="0" dirty="0">
              <a:ln>
                <a:noFill/>
              </a:ln>
              <a:solidFill>
                <a:srgbClr val="000000"/>
              </a:solidFill>
              <a:effectLst/>
              <a:uLnTx/>
              <a:uFillTx/>
              <a:latin typeface="Tahoma"/>
              <a:ea typeface="+mn-ea"/>
              <a:cs typeface="+mn-cs"/>
            </a:endParaRPr>
          </a:p>
        </p:txBody>
      </p:sp>
      <p:sp>
        <p:nvSpPr>
          <p:cNvPr id="10" name="Rectangle 9">
            <a:extLst>
              <a:ext uri="{FF2B5EF4-FFF2-40B4-BE49-F238E27FC236}">
                <a16:creationId xmlns:a16="http://schemas.microsoft.com/office/drawing/2014/main" id="{9EAE35B6-6299-4A32-8AFA-AC1B78E17019}"/>
              </a:ext>
            </a:extLst>
          </p:cNvPr>
          <p:cNvSpPr/>
          <p:nvPr/>
        </p:nvSpPr>
        <p:spPr>
          <a:xfrm>
            <a:off x="1900868" y="3562247"/>
            <a:ext cx="1543270" cy="743776"/>
          </a:xfrm>
          <a:prstGeom prst="rect">
            <a:avLst/>
          </a:prstGeom>
          <a:solidFill>
            <a:schemeClr val="bg2">
              <a:lumMod val="90000"/>
            </a:schemeClr>
          </a:solidFill>
          <a:ln>
            <a:noFill/>
          </a:ln>
        </p:spPr>
        <p:txBody>
          <a:bodyPr wrap="square" lIns="90000" tIns="46800" rIns="90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0000"/>
                </a:solidFill>
                <a:effectLst/>
                <a:uLnTx/>
                <a:uFillTx/>
                <a:latin typeface="Tahoma"/>
                <a:ea typeface="+mn-ea"/>
                <a:cs typeface="+mn-cs"/>
              </a:rPr>
              <a:t>Расширение портфеля решений и услуг</a:t>
            </a:r>
            <a:endParaRPr kumimoji="0" lang="en-US" sz="1200" b="1" i="0" u="none" strike="noStrike" kern="1200" cap="none" spc="0" normalizeH="0" baseline="0" noProof="0" dirty="0">
              <a:ln>
                <a:noFill/>
              </a:ln>
              <a:solidFill>
                <a:srgbClr val="000000"/>
              </a:solidFill>
              <a:effectLst/>
              <a:uLnTx/>
              <a:uFillTx/>
              <a:latin typeface="Tahoma"/>
              <a:ea typeface="+mn-ea"/>
              <a:cs typeface="+mn-cs"/>
            </a:endParaRPr>
          </a:p>
        </p:txBody>
      </p:sp>
      <p:sp>
        <p:nvSpPr>
          <p:cNvPr id="11" name="Rectangle 10">
            <a:extLst>
              <a:ext uri="{FF2B5EF4-FFF2-40B4-BE49-F238E27FC236}">
                <a16:creationId xmlns:a16="http://schemas.microsoft.com/office/drawing/2014/main" id="{4A0A6CCA-82F0-47E0-A63C-A14263491266}"/>
              </a:ext>
            </a:extLst>
          </p:cNvPr>
          <p:cNvSpPr/>
          <p:nvPr/>
        </p:nvSpPr>
        <p:spPr>
          <a:xfrm>
            <a:off x="1900868" y="4407199"/>
            <a:ext cx="1543270" cy="810259"/>
          </a:xfrm>
          <a:prstGeom prst="rect">
            <a:avLst/>
          </a:prstGeom>
          <a:solidFill>
            <a:schemeClr val="bg2">
              <a:lumMod val="90000"/>
            </a:schemeClr>
          </a:solidFill>
          <a:ln>
            <a:noFill/>
          </a:ln>
        </p:spPr>
        <p:txBody>
          <a:bodyPr wrap="square" lIns="90000" tIns="46800" rIns="90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0000"/>
                </a:solidFill>
                <a:effectLst/>
                <a:uLnTx/>
                <a:uFillTx/>
                <a:latin typeface="Tahoma"/>
                <a:ea typeface="+mn-ea"/>
                <a:cs typeface="+mn-cs"/>
              </a:rPr>
              <a:t>Собственные решения</a:t>
            </a:r>
            <a:endParaRPr kumimoji="0" lang="en-US" sz="1200" b="1" i="0" u="none" strike="noStrike" kern="1200" cap="none" spc="0" normalizeH="0" baseline="0" noProof="0" dirty="0">
              <a:ln>
                <a:noFill/>
              </a:ln>
              <a:solidFill>
                <a:srgbClr val="000000"/>
              </a:solidFill>
              <a:effectLst/>
              <a:uLnTx/>
              <a:uFillTx/>
              <a:latin typeface="Tahoma"/>
              <a:ea typeface="+mn-ea"/>
              <a:cs typeface="+mn-cs"/>
            </a:endParaRPr>
          </a:p>
        </p:txBody>
      </p:sp>
      <p:sp>
        <p:nvSpPr>
          <p:cNvPr id="12" name="Rectangle 11">
            <a:extLst>
              <a:ext uri="{FF2B5EF4-FFF2-40B4-BE49-F238E27FC236}">
                <a16:creationId xmlns:a16="http://schemas.microsoft.com/office/drawing/2014/main" id="{045CF515-BAC4-4689-8EF3-601661229B8B}"/>
              </a:ext>
            </a:extLst>
          </p:cNvPr>
          <p:cNvSpPr/>
          <p:nvPr/>
        </p:nvSpPr>
        <p:spPr>
          <a:xfrm>
            <a:off x="1900868" y="5353646"/>
            <a:ext cx="1543270" cy="743776"/>
          </a:xfrm>
          <a:prstGeom prst="rect">
            <a:avLst/>
          </a:prstGeom>
          <a:solidFill>
            <a:schemeClr val="bg2">
              <a:lumMod val="90000"/>
            </a:schemeClr>
          </a:solidFill>
          <a:ln>
            <a:noFill/>
          </a:ln>
        </p:spPr>
        <p:txBody>
          <a:bodyPr wrap="square" lIns="90000" tIns="46800" rIns="90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000000"/>
                </a:solidFill>
                <a:effectLst/>
                <a:uLnTx/>
                <a:uFillTx/>
                <a:latin typeface="Tahoma"/>
                <a:ea typeface="+mn-ea"/>
                <a:cs typeface="+mn-cs"/>
              </a:rPr>
              <a:t>Разработка ПО на заказ</a:t>
            </a:r>
            <a:endParaRPr kumimoji="0" lang="en-US" sz="1200" b="1" i="0" u="none" strike="noStrike" kern="1200" cap="none" spc="0" normalizeH="0" baseline="0" noProof="0" dirty="0">
              <a:ln>
                <a:noFill/>
              </a:ln>
              <a:solidFill>
                <a:srgbClr val="000000"/>
              </a:solidFill>
              <a:effectLst/>
              <a:uLnTx/>
              <a:uFillTx/>
              <a:latin typeface="Tahoma"/>
              <a:ea typeface="+mn-ea"/>
              <a:cs typeface="+mn-cs"/>
            </a:endParaRPr>
          </a:p>
        </p:txBody>
      </p:sp>
      <p:graphicFrame>
        <p:nvGraphicFramePr>
          <p:cNvPr id="14" name="Table 13">
            <a:extLst>
              <a:ext uri="{FF2B5EF4-FFF2-40B4-BE49-F238E27FC236}">
                <a16:creationId xmlns:a16="http://schemas.microsoft.com/office/drawing/2014/main" id="{B54519E9-3268-46F4-AFC1-4A7B8EA2D23C}"/>
              </a:ext>
            </a:extLst>
          </p:cNvPr>
          <p:cNvGraphicFramePr>
            <a:graphicFrameLocks noGrp="1"/>
          </p:cNvGraphicFramePr>
          <p:nvPr>
            <p:extLst>
              <p:ext uri="{D42A27DB-BD31-4B8C-83A1-F6EECF244321}">
                <p14:modId xmlns:p14="http://schemas.microsoft.com/office/powerpoint/2010/main" val="1997855588"/>
              </p:ext>
            </p:extLst>
          </p:nvPr>
        </p:nvGraphicFramePr>
        <p:xfrm>
          <a:off x="3544047" y="1527948"/>
          <a:ext cx="8111595" cy="4641800"/>
        </p:xfrm>
        <a:graphic>
          <a:graphicData uri="http://schemas.openxmlformats.org/drawingml/2006/table">
            <a:tbl>
              <a:tblPr firstRow="1" bandRow="1">
                <a:tableStyleId>{5C22544A-7EE6-4342-B048-85BDC9FD1C3A}</a:tableStyleId>
              </a:tblPr>
              <a:tblGrid>
                <a:gridCol w="2209265">
                  <a:extLst>
                    <a:ext uri="{9D8B030D-6E8A-4147-A177-3AD203B41FA5}">
                      <a16:colId xmlns:a16="http://schemas.microsoft.com/office/drawing/2014/main" val="985828929"/>
                    </a:ext>
                  </a:extLst>
                </a:gridCol>
                <a:gridCol w="2243784">
                  <a:extLst>
                    <a:ext uri="{9D8B030D-6E8A-4147-A177-3AD203B41FA5}">
                      <a16:colId xmlns:a16="http://schemas.microsoft.com/office/drawing/2014/main" val="933746938"/>
                    </a:ext>
                  </a:extLst>
                </a:gridCol>
                <a:gridCol w="1944763">
                  <a:extLst>
                    <a:ext uri="{9D8B030D-6E8A-4147-A177-3AD203B41FA5}">
                      <a16:colId xmlns:a16="http://schemas.microsoft.com/office/drawing/2014/main" val="1091661865"/>
                    </a:ext>
                  </a:extLst>
                </a:gridCol>
                <a:gridCol w="1713783">
                  <a:extLst>
                    <a:ext uri="{9D8B030D-6E8A-4147-A177-3AD203B41FA5}">
                      <a16:colId xmlns:a16="http://schemas.microsoft.com/office/drawing/2014/main" val="3507867946"/>
                    </a:ext>
                  </a:extLst>
                </a:gridCol>
              </a:tblGrid>
              <a:tr h="265769">
                <a:tc>
                  <a:txBody>
                    <a:bodyPr/>
                    <a:lstStyle/>
                    <a:p>
                      <a:r>
                        <a:rPr lang="en-GB" sz="1400" dirty="0">
                          <a:solidFill>
                            <a:schemeClr val="tx1"/>
                          </a:solidFill>
                        </a:rPr>
                        <a:t>FY20</a:t>
                      </a:r>
                      <a:endParaRPr lang="en-US"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40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2034642"/>
                  </a:ext>
                </a:extLst>
              </a:tr>
              <a:tr h="842620">
                <a:tc>
                  <a:txBody>
                    <a:bodyPr/>
                    <a:lstStyle/>
                    <a:p>
                      <a:pPr marL="0" indent="0" algn="l"/>
                      <a:r>
                        <a:rPr lang="ru-RU" sz="1200" dirty="0">
                          <a:solidFill>
                            <a:schemeClr val="tx1"/>
                          </a:solidFill>
                        </a:rPr>
                        <a:t>Масштаб и услуги в Индии</a:t>
                      </a:r>
                      <a:endParaRPr lang="en-GB" sz="1200" dirty="0">
                        <a:solidFill>
                          <a:schemeClr val="tx1"/>
                        </a:solidFill>
                      </a:endParaRPr>
                    </a:p>
                  </a:txBody>
                  <a:tcPr anchor="b">
                    <a:lnL w="12700" cmpd="sng">
                      <a:noFill/>
                    </a:lnL>
                    <a:lnR w="12700" cmpd="sng">
                      <a:noFill/>
                    </a:lnR>
                    <a:lnT w="38100" cmpd="sng">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r>
                        <a:rPr lang="ru-RU" sz="1200" dirty="0">
                          <a:solidFill>
                            <a:schemeClr val="tx1"/>
                          </a:solidFill>
                        </a:rPr>
                        <a:t>СП с лидирующим партнёром </a:t>
                      </a:r>
                      <a:r>
                        <a:rPr lang="en-GB" sz="1200" dirty="0">
                          <a:solidFill>
                            <a:schemeClr val="tx1"/>
                          </a:solidFill>
                        </a:rPr>
                        <a:t>MSFT </a:t>
                      </a:r>
                      <a:r>
                        <a:rPr lang="ru-RU" sz="1200" dirty="0">
                          <a:solidFill>
                            <a:schemeClr val="tx1"/>
                          </a:solidFill>
                        </a:rPr>
                        <a:t>в Египте</a:t>
                      </a:r>
                      <a:endParaRPr lang="en-GB" sz="1200" dirty="0">
                        <a:solidFill>
                          <a:schemeClr val="tx1"/>
                        </a:solidFill>
                      </a:endParaRPr>
                    </a:p>
                  </a:txBody>
                  <a:tcPr marL="72000" anchor="b">
                    <a:lnL w="12700" cmpd="sng">
                      <a:noFill/>
                    </a:lnL>
                    <a:lnR w="12700" cmpd="sng">
                      <a:noFill/>
                    </a:lnR>
                    <a:lnT w="38100" cmpd="sng">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r>
                        <a:rPr lang="ru-RU" sz="1200" dirty="0">
                          <a:solidFill>
                            <a:schemeClr val="tx1"/>
                          </a:solidFill>
                        </a:rPr>
                        <a:t>Предложения для МСП </a:t>
                      </a:r>
                      <a:r>
                        <a:rPr lang="en-GB" sz="1200" dirty="0">
                          <a:solidFill>
                            <a:schemeClr val="tx1"/>
                          </a:solidFill>
                        </a:rPr>
                        <a:t>–</a:t>
                      </a:r>
                      <a:r>
                        <a:rPr lang="ru-RU" sz="1200" dirty="0">
                          <a:solidFill>
                            <a:schemeClr val="tx1"/>
                          </a:solidFill>
                        </a:rPr>
                        <a:t> </a:t>
                      </a:r>
                      <a:r>
                        <a:rPr lang="en-GB" sz="1200" dirty="0">
                          <a:solidFill>
                            <a:schemeClr val="tx1"/>
                          </a:solidFill>
                        </a:rPr>
                        <a:t>MSFT CSP</a:t>
                      </a:r>
                      <a:r>
                        <a:rPr lang="ru-RU" sz="1200" dirty="0">
                          <a:solidFill>
                            <a:schemeClr val="tx1"/>
                          </a:solidFill>
                        </a:rPr>
                        <a:t> в Турции</a:t>
                      </a:r>
                      <a:r>
                        <a:rPr lang="en-GB" sz="1200" dirty="0">
                          <a:solidFill>
                            <a:schemeClr val="tx1"/>
                          </a:solidFill>
                        </a:rPr>
                        <a:t> </a:t>
                      </a:r>
                    </a:p>
                  </a:txBody>
                  <a:tcPr anchor="b">
                    <a:lnL w="12700" cmpd="sng">
                      <a:noFill/>
                    </a:lnL>
                    <a:lnR w="12700" cmpd="sng">
                      <a:noFill/>
                    </a:lnR>
                    <a:lnT w="38100" cmpd="sng">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endParaRPr lang="en-GB" sz="1200" dirty="0">
                        <a:solidFill>
                          <a:schemeClr val="tx1"/>
                        </a:solidFill>
                        <a:highlight>
                          <a:srgbClr val="FFFF00"/>
                        </a:highlight>
                      </a:endParaRPr>
                    </a:p>
                  </a:txBody>
                  <a:tcPr anchor="b">
                    <a:lnL w="12700" cmpd="sng">
                      <a:noFill/>
                    </a:lnL>
                    <a:lnR w="12700" cmpd="sng">
                      <a:noFill/>
                    </a:lnR>
                    <a:lnT w="38100" cmpd="sng">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6145993"/>
                  </a:ext>
                </a:extLst>
              </a:tr>
              <a:tr h="842620">
                <a:tc rowSpan="2">
                  <a:txBody>
                    <a:bodyPr/>
                    <a:lstStyle/>
                    <a:p>
                      <a:pPr marL="0" indent="0" algn="l"/>
                      <a:r>
                        <a:rPr lang="ru-RU" sz="1200" dirty="0">
                          <a:solidFill>
                            <a:schemeClr val="tx1"/>
                          </a:solidFill>
                        </a:rPr>
                        <a:t>Услуги по управлению активами ИТ и ПО, выход в ЕС</a:t>
                      </a:r>
                      <a:endParaRPr lang="en-GB"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r>
                        <a:rPr lang="ru-RU" sz="1200" dirty="0">
                          <a:solidFill>
                            <a:schemeClr val="tx1"/>
                          </a:solidFill>
                        </a:rPr>
                        <a:t>Доступ к рынкам ЕС через Прибалтику</a:t>
                      </a:r>
                      <a:endParaRPr lang="en-GB" sz="1200" dirty="0">
                        <a:solidFill>
                          <a:schemeClr val="tx1"/>
                        </a:solidFill>
                      </a:endParaRP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ru-RU" sz="1200" dirty="0">
                          <a:solidFill>
                            <a:schemeClr val="tx1"/>
                          </a:solidFill>
                        </a:rPr>
                        <a:t>ОАЭ как точка выхода на рынок Б. Востока</a:t>
                      </a:r>
                      <a:endParaRPr lang="en-US"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355600" indent="0" algn="l"/>
                      <a:endParaRPr lang="en-GB" sz="1200" dirty="0">
                        <a:solidFill>
                          <a:schemeClr val="tx1"/>
                        </a:solidFill>
                      </a:endParaRPr>
                    </a:p>
                    <a:p>
                      <a:pPr marL="93663" indent="0" algn="l"/>
                      <a:br>
                        <a:rPr lang="en-GB" sz="1200" dirty="0">
                          <a:solidFill>
                            <a:schemeClr val="tx1"/>
                          </a:solidFill>
                        </a:rPr>
                      </a:br>
                      <a:br>
                        <a:rPr lang="en-GB" sz="1200" dirty="0">
                          <a:solidFill>
                            <a:schemeClr val="tx1"/>
                          </a:solidFill>
                        </a:rPr>
                      </a:br>
                      <a:br>
                        <a:rPr lang="en-GB" sz="1200" dirty="0">
                          <a:solidFill>
                            <a:schemeClr val="tx1"/>
                          </a:solidFill>
                        </a:rPr>
                      </a:br>
                      <a:r>
                        <a:rPr lang="ru-RU" sz="1200" dirty="0">
                          <a:solidFill>
                            <a:schemeClr val="tx1"/>
                          </a:solidFill>
                        </a:rPr>
                        <a:t>Расширение на Балканах</a:t>
                      </a:r>
                      <a:br>
                        <a:rPr lang="en-GB" sz="1200" dirty="0">
                          <a:solidFill>
                            <a:schemeClr val="tx1"/>
                          </a:solidFill>
                        </a:rPr>
                      </a:br>
                      <a:endParaRPr lang="en-GB" sz="600" dirty="0">
                        <a:solidFill>
                          <a:schemeClr val="tx1"/>
                        </a:solidFill>
                      </a:endParaRPr>
                    </a:p>
                    <a:p>
                      <a:pPr marL="93663" indent="0" algn="l"/>
                      <a:r>
                        <a:rPr lang="ru-RU" sz="1200" dirty="0">
                          <a:solidFill>
                            <a:schemeClr val="tx1"/>
                          </a:solidFill>
                        </a:rPr>
                        <a:t>Множество качественных партнёрств с производителями</a:t>
                      </a:r>
                      <a:br>
                        <a:rPr lang="en-GB" sz="600" dirty="0">
                          <a:solidFill>
                            <a:schemeClr val="tx1"/>
                          </a:solidFill>
                        </a:rPr>
                      </a:br>
                      <a:endParaRPr lang="en-GB" sz="600" dirty="0">
                        <a:solidFill>
                          <a:schemeClr val="tx1"/>
                        </a:solidFill>
                      </a:endParaRPr>
                    </a:p>
                    <a:p>
                      <a:pPr marL="93663" indent="0" algn="l"/>
                      <a:r>
                        <a:rPr lang="ru-RU" sz="1200" dirty="0">
                          <a:solidFill>
                            <a:schemeClr val="tx1"/>
                          </a:solidFill>
                        </a:rPr>
                        <a:t>Собственные продукты для фин. рынка</a:t>
                      </a:r>
                      <a:endParaRPr lang="en-US" sz="1200" dirty="0">
                        <a:solidFill>
                          <a:schemeClr val="tx1"/>
                        </a:solidFill>
                      </a:endParaRPr>
                    </a:p>
                  </a:txBody>
                  <a:tcPr anchor="ctr">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1335804"/>
                  </a:ext>
                </a:extLst>
              </a:tr>
              <a:tr h="842620">
                <a:tc vMerge="1">
                  <a:txBody>
                    <a:bodyPr/>
                    <a:lstStyle/>
                    <a:p>
                      <a:pPr algn="l"/>
                      <a:endParaRPr lang="en-US" sz="1200" dirty="0">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r>
                        <a:rPr lang="ru-RU" sz="1200" dirty="0">
                          <a:solidFill>
                            <a:schemeClr val="tx1"/>
                          </a:solidFill>
                        </a:rPr>
                        <a:t>Продвинутые решения</a:t>
                      </a:r>
                      <a:r>
                        <a:rPr lang="en-GB" sz="1200" dirty="0">
                          <a:solidFill>
                            <a:schemeClr val="tx1"/>
                          </a:solidFill>
                        </a:rPr>
                        <a:t> AWS </a:t>
                      </a:r>
                      <a:r>
                        <a:rPr lang="ru-RU" sz="1200" dirty="0">
                          <a:solidFill>
                            <a:schemeClr val="tx1"/>
                          </a:solidFill>
                        </a:rPr>
                        <a:t>и </a:t>
                      </a:r>
                      <a:r>
                        <a:rPr lang="en-GB" sz="1200" dirty="0">
                          <a:solidFill>
                            <a:schemeClr val="tx1"/>
                          </a:solidFill>
                        </a:rPr>
                        <a:t>Citrix</a:t>
                      </a: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r>
                        <a:rPr lang="ru-RU" sz="1200" dirty="0">
                          <a:solidFill>
                            <a:schemeClr val="tx1"/>
                          </a:solidFill>
                        </a:rPr>
                        <a:t>Портфель в </a:t>
                      </a:r>
                      <a:r>
                        <a:rPr lang="ru-RU" sz="1200" dirty="0" err="1">
                          <a:solidFill>
                            <a:schemeClr val="tx1"/>
                          </a:solidFill>
                        </a:rPr>
                        <a:t>инфр</a:t>
                      </a:r>
                      <a:r>
                        <a:rPr lang="ru-RU" sz="1200" dirty="0">
                          <a:solidFill>
                            <a:schemeClr val="tx1"/>
                          </a:solidFill>
                        </a:rPr>
                        <a:t>. и в кибербезопасности</a:t>
                      </a:r>
                      <a:endParaRPr lang="en-GB"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indent="0" algn="l"/>
                      <a:endParaRPr lang="en-GB"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7627793"/>
                  </a:ext>
                </a:extLst>
              </a:tr>
              <a:tr h="842620">
                <a:tc>
                  <a:txBody>
                    <a:bodyPr/>
                    <a:lstStyle/>
                    <a:p>
                      <a:pPr algn="l"/>
                      <a:endParaRPr lang="en-US"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0" algn="l">
                        <a:tabLst/>
                      </a:pPr>
                      <a:r>
                        <a:rPr lang="ru-RU" sz="1200" dirty="0">
                          <a:solidFill>
                            <a:schemeClr val="tx1"/>
                          </a:solidFill>
                        </a:rPr>
                        <a:t>Центр финансовых решений</a:t>
                      </a:r>
                      <a:endParaRPr lang="en-US" sz="1200" dirty="0">
                        <a:solidFill>
                          <a:schemeClr val="tx1"/>
                        </a:solidFill>
                      </a:endParaRP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indent="0" algn="l">
                        <a:tabLst/>
                      </a:pPr>
                      <a:endParaRPr lang="en-US" sz="1200" dirty="0">
                        <a:solidFill>
                          <a:schemeClr val="tx1"/>
                        </a:solidFill>
                      </a:endParaRP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indent="0" algn="l">
                        <a:tabLst/>
                      </a:pPr>
                      <a:endParaRPr lang="en-US" sz="1200" dirty="0">
                        <a:solidFill>
                          <a:schemeClr val="tx1"/>
                        </a:solidFill>
                      </a:endParaRP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5019039"/>
                  </a:ext>
                </a:extLst>
              </a:tr>
              <a:tr h="842620">
                <a:tc>
                  <a:txBody>
                    <a:bodyPr/>
                    <a:lstStyle/>
                    <a:p>
                      <a:pPr algn="l"/>
                      <a:endParaRPr lang="en-US"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solidFill>
                            <a:schemeClr val="tx1"/>
                          </a:solidFill>
                        </a:rPr>
                        <a:t>Расширение возможностей в ПО</a:t>
                      </a:r>
                      <a:endParaRPr lang="en-US" sz="1200" dirty="0">
                        <a:solidFill>
                          <a:schemeClr val="tx1"/>
                        </a:solidFill>
                      </a:endParaRPr>
                    </a:p>
                  </a:txBody>
                  <a:tcPr marL="72000"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marL="0" indent="0" algn="l"/>
                      <a:endParaRPr lang="en-US"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indent="0" algn="l"/>
                      <a:endParaRPr lang="en-US" sz="1200" dirty="0">
                        <a:solidFill>
                          <a:schemeClr val="tx1"/>
                        </a:solidFill>
                      </a:endParaRPr>
                    </a:p>
                  </a:txBody>
                  <a:tcPr anchor="b">
                    <a:lnL w="12700" cmpd="sng">
                      <a:noFill/>
                    </a:lnL>
                    <a:lnR w="12700" cmpd="sng">
                      <a:noFill/>
                    </a:lnR>
                    <a:lnT w="12700" cap="flat" cmpd="sng" algn="ctr">
                      <a:solidFill>
                        <a:schemeClr val="bg2">
                          <a:lumMod val="9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5558134"/>
                  </a:ext>
                </a:extLst>
              </a:tr>
            </a:tbl>
          </a:graphicData>
        </a:graphic>
      </p:graphicFrame>
      <p:sp>
        <p:nvSpPr>
          <p:cNvPr id="15" name="TextBox 14">
            <a:extLst>
              <a:ext uri="{FF2B5EF4-FFF2-40B4-BE49-F238E27FC236}">
                <a16:creationId xmlns:a16="http://schemas.microsoft.com/office/drawing/2014/main" id="{42B04FDF-9FDD-4FCB-B9FD-91509CC574D1}"/>
              </a:ext>
            </a:extLst>
          </p:cNvPr>
          <p:cNvSpPr txBox="1"/>
          <p:nvPr/>
        </p:nvSpPr>
        <p:spPr>
          <a:xfrm>
            <a:off x="555517" y="2623993"/>
            <a:ext cx="1112168" cy="387094"/>
          </a:xfrm>
          <a:prstGeom prst="rect">
            <a:avLst/>
          </a:prstGeom>
          <a:noFill/>
        </p:spPr>
        <p:txBody>
          <a:bodyPr wrap="square" lIns="0" tIns="0" rIns="0" bIns="0" rtlCol="0">
            <a:spAutoFit/>
          </a:bodyPr>
          <a:lstStyle>
            <a:defPPr>
              <a:defRPr lang="en-US"/>
            </a:defPPr>
            <a:lvl1pPr algn="l">
              <a:defRPr b="1">
                <a:solidFill>
                  <a:schemeClr val="tx2"/>
                </a:solidFill>
                <a:latin typeface="+mn-lt"/>
              </a:defRPr>
            </a:lvl1pPr>
          </a:lstStyle>
          <a:p>
            <a:pPr lvl="0" algn="ctr" fontAlgn="base">
              <a:lnSpc>
                <a:spcPct val="110000"/>
              </a:lnSpc>
              <a:spcBef>
                <a:spcPct val="0"/>
              </a:spcBef>
              <a:spcAft>
                <a:spcPct val="0"/>
              </a:spcAft>
              <a:buClr>
                <a:prstClr val="white"/>
              </a:buClr>
              <a:defRPr/>
            </a:pPr>
            <a:r>
              <a:rPr lang="ru-RU" sz="1200" b="0" kern="0" dirty="0">
                <a:solidFill>
                  <a:prstClr val="black">
                    <a:lumMod val="95000"/>
                    <a:lumOff val="5000"/>
                  </a:prstClr>
                </a:solidFill>
                <a:cs typeface="Segoe UI Semibold" panose="020B0702040204020203" pitchFamily="34" charset="0"/>
              </a:rPr>
              <a:t>Расширение присутствия</a:t>
            </a:r>
            <a:endParaRPr kumimoji="0" lang="en-US"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endParaRPr>
          </a:p>
        </p:txBody>
      </p:sp>
      <p:sp>
        <p:nvSpPr>
          <p:cNvPr id="17" name="Oval 16">
            <a:extLst>
              <a:ext uri="{FF2B5EF4-FFF2-40B4-BE49-F238E27FC236}">
                <a16:creationId xmlns:a16="http://schemas.microsoft.com/office/drawing/2014/main" id="{32389CAD-48CA-450E-AED6-6B9C8E2E0A03}"/>
              </a:ext>
            </a:extLst>
          </p:cNvPr>
          <p:cNvSpPr/>
          <p:nvPr/>
        </p:nvSpPr>
        <p:spPr>
          <a:xfrm>
            <a:off x="748493" y="1871923"/>
            <a:ext cx="726217" cy="713921"/>
          </a:xfrm>
          <a:prstGeom prst="ellipse">
            <a:avLst/>
          </a:prstGeom>
          <a:solidFill>
            <a:srgbClr val="FAFBFC"/>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AF1736"/>
              </a:solidFill>
              <a:effectLst/>
              <a:uLnTx/>
              <a:uFillTx/>
              <a:latin typeface="Tahoma"/>
              <a:ea typeface="+mn-ea"/>
              <a:cs typeface="Segoe UI Semibold" panose="020B0702040204020203" pitchFamily="34" charset="0"/>
            </a:endParaRPr>
          </a:p>
        </p:txBody>
      </p:sp>
      <p:sp>
        <p:nvSpPr>
          <p:cNvPr id="18" name="Freeform 116">
            <a:extLst>
              <a:ext uri="{FF2B5EF4-FFF2-40B4-BE49-F238E27FC236}">
                <a16:creationId xmlns:a16="http://schemas.microsoft.com/office/drawing/2014/main" id="{84768B35-D691-44F3-8D4A-6905DB3D07F2}"/>
              </a:ext>
            </a:extLst>
          </p:cNvPr>
          <p:cNvSpPr>
            <a:spLocks noChangeAspect="1" noEditPoints="1"/>
          </p:cNvSpPr>
          <p:nvPr/>
        </p:nvSpPr>
        <p:spPr bwMode="auto">
          <a:xfrm>
            <a:off x="870621" y="1998512"/>
            <a:ext cx="478635" cy="478636"/>
          </a:xfrm>
          <a:custGeom>
            <a:avLst/>
            <a:gdLst>
              <a:gd name="T0" fmla="*/ 272 w 812"/>
              <a:gd name="T1" fmla="*/ 272 h 810"/>
              <a:gd name="T2" fmla="*/ 202 w 812"/>
              <a:gd name="T3" fmla="*/ 286 h 810"/>
              <a:gd name="T4" fmla="*/ 507 w 812"/>
              <a:gd name="T5" fmla="*/ 135 h 810"/>
              <a:gd name="T6" fmla="*/ 406 w 812"/>
              <a:gd name="T7" fmla="*/ 0 h 810"/>
              <a:gd name="T8" fmla="*/ 285 w 812"/>
              <a:gd name="T9" fmla="*/ 18 h 810"/>
              <a:gd name="T10" fmla="*/ 179 w 812"/>
              <a:gd name="T11" fmla="*/ 69 h 810"/>
              <a:gd name="T12" fmla="*/ 92 w 812"/>
              <a:gd name="T13" fmla="*/ 147 h 810"/>
              <a:gd name="T14" fmla="*/ 31 w 812"/>
              <a:gd name="T15" fmla="*/ 248 h 810"/>
              <a:gd name="T16" fmla="*/ 2 w 812"/>
              <a:gd name="T17" fmla="*/ 363 h 810"/>
              <a:gd name="T18" fmla="*/ 5 w 812"/>
              <a:gd name="T19" fmla="*/ 466 h 810"/>
              <a:gd name="T20" fmla="*/ 39 w 812"/>
              <a:gd name="T21" fmla="*/ 581 h 810"/>
              <a:gd name="T22" fmla="*/ 106 w 812"/>
              <a:gd name="T23" fmla="*/ 677 h 810"/>
              <a:gd name="T24" fmla="*/ 195 w 812"/>
              <a:gd name="T25" fmla="*/ 751 h 810"/>
              <a:gd name="T26" fmla="*/ 305 w 812"/>
              <a:gd name="T27" fmla="*/ 797 h 810"/>
              <a:gd name="T28" fmla="*/ 406 w 812"/>
              <a:gd name="T29" fmla="*/ 810 h 810"/>
              <a:gd name="T30" fmla="*/ 526 w 812"/>
              <a:gd name="T31" fmla="*/ 792 h 810"/>
              <a:gd name="T32" fmla="*/ 632 w 812"/>
              <a:gd name="T33" fmla="*/ 740 h 810"/>
              <a:gd name="T34" fmla="*/ 719 w 812"/>
              <a:gd name="T35" fmla="*/ 662 h 810"/>
              <a:gd name="T36" fmla="*/ 781 w 812"/>
              <a:gd name="T37" fmla="*/ 563 h 810"/>
              <a:gd name="T38" fmla="*/ 809 w 812"/>
              <a:gd name="T39" fmla="*/ 446 h 810"/>
              <a:gd name="T40" fmla="*/ 807 w 812"/>
              <a:gd name="T41" fmla="*/ 343 h 810"/>
              <a:gd name="T42" fmla="*/ 772 w 812"/>
              <a:gd name="T43" fmla="*/ 230 h 810"/>
              <a:gd name="T44" fmla="*/ 706 w 812"/>
              <a:gd name="T45" fmla="*/ 132 h 810"/>
              <a:gd name="T46" fmla="*/ 617 w 812"/>
              <a:gd name="T47" fmla="*/ 59 h 810"/>
              <a:gd name="T48" fmla="*/ 507 w 812"/>
              <a:gd name="T49" fmla="*/ 12 h 810"/>
              <a:gd name="T50" fmla="*/ 406 w 812"/>
              <a:gd name="T51" fmla="*/ 0 h 810"/>
              <a:gd name="T52" fmla="*/ 700 w 812"/>
              <a:gd name="T53" fmla="*/ 639 h 810"/>
              <a:gd name="T54" fmla="*/ 629 w 812"/>
              <a:gd name="T55" fmla="*/ 707 h 810"/>
              <a:gd name="T56" fmla="*/ 523 w 812"/>
              <a:gd name="T57" fmla="*/ 762 h 810"/>
              <a:gd name="T58" fmla="*/ 421 w 812"/>
              <a:gd name="T59" fmla="*/ 780 h 810"/>
              <a:gd name="T60" fmla="*/ 321 w 812"/>
              <a:gd name="T61" fmla="*/ 770 h 810"/>
              <a:gd name="T62" fmla="*/ 226 w 812"/>
              <a:gd name="T63" fmla="*/ 734 h 810"/>
              <a:gd name="T64" fmla="*/ 147 w 812"/>
              <a:gd name="T65" fmla="*/ 677 h 810"/>
              <a:gd name="T66" fmla="*/ 76 w 812"/>
              <a:gd name="T67" fmla="*/ 585 h 810"/>
              <a:gd name="T68" fmla="*/ 39 w 812"/>
              <a:gd name="T69" fmla="*/ 490 h 810"/>
              <a:gd name="T70" fmla="*/ 30 w 812"/>
              <a:gd name="T71" fmla="*/ 405 h 810"/>
              <a:gd name="T72" fmla="*/ 55 w 812"/>
              <a:gd name="T73" fmla="*/ 268 h 810"/>
              <a:gd name="T74" fmla="*/ 130 w 812"/>
              <a:gd name="T75" fmla="*/ 307 h 810"/>
              <a:gd name="T76" fmla="*/ 202 w 812"/>
              <a:gd name="T77" fmla="*/ 506 h 810"/>
              <a:gd name="T78" fmla="*/ 321 w 812"/>
              <a:gd name="T79" fmla="*/ 726 h 810"/>
              <a:gd name="T80" fmla="*/ 355 w 812"/>
              <a:gd name="T81" fmla="*/ 617 h 810"/>
              <a:gd name="T82" fmla="*/ 431 w 812"/>
              <a:gd name="T83" fmla="*/ 493 h 810"/>
              <a:gd name="T84" fmla="*/ 344 w 812"/>
              <a:gd name="T85" fmla="*/ 371 h 810"/>
              <a:gd name="T86" fmla="*/ 219 w 812"/>
              <a:gd name="T87" fmla="*/ 322 h 810"/>
              <a:gd name="T88" fmla="*/ 142 w 812"/>
              <a:gd name="T89" fmla="*/ 274 h 810"/>
              <a:gd name="T90" fmla="*/ 178 w 812"/>
              <a:gd name="T91" fmla="*/ 213 h 810"/>
              <a:gd name="T92" fmla="*/ 305 w 812"/>
              <a:gd name="T93" fmla="*/ 118 h 810"/>
              <a:gd name="T94" fmla="*/ 321 w 812"/>
              <a:gd name="T95" fmla="*/ 84 h 810"/>
              <a:gd name="T96" fmla="*/ 321 w 812"/>
              <a:gd name="T97" fmla="*/ 67 h 810"/>
              <a:gd name="T98" fmla="*/ 393 w 812"/>
              <a:gd name="T99" fmla="*/ 57 h 810"/>
              <a:gd name="T100" fmla="*/ 467 w 812"/>
              <a:gd name="T101" fmla="*/ 34 h 810"/>
              <a:gd name="T102" fmla="*/ 581 w 812"/>
              <a:gd name="T103" fmla="*/ 90 h 810"/>
              <a:gd name="T104" fmla="*/ 609 w 812"/>
              <a:gd name="T105" fmla="*/ 152 h 810"/>
              <a:gd name="T106" fmla="*/ 687 w 812"/>
              <a:gd name="T107" fmla="*/ 155 h 810"/>
              <a:gd name="T108" fmla="*/ 677 w 812"/>
              <a:gd name="T109" fmla="*/ 219 h 810"/>
              <a:gd name="T110" fmla="*/ 574 w 812"/>
              <a:gd name="T111" fmla="*/ 252 h 810"/>
              <a:gd name="T112" fmla="*/ 643 w 812"/>
              <a:gd name="T113" fmla="*/ 371 h 810"/>
              <a:gd name="T114" fmla="*/ 741 w 812"/>
              <a:gd name="T115" fmla="*/ 409 h 810"/>
              <a:gd name="T116" fmla="*/ 701 w 812"/>
              <a:gd name="T117" fmla="*/ 532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12" h="810">
                <a:moveTo>
                  <a:pt x="237" y="270"/>
                </a:moveTo>
                <a:lnTo>
                  <a:pt x="235" y="279"/>
                </a:lnTo>
                <a:lnTo>
                  <a:pt x="248" y="289"/>
                </a:lnTo>
                <a:lnTo>
                  <a:pt x="285" y="292"/>
                </a:lnTo>
                <a:lnTo>
                  <a:pt x="291" y="280"/>
                </a:lnTo>
                <a:lnTo>
                  <a:pt x="272" y="272"/>
                </a:lnTo>
                <a:lnTo>
                  <a:pt x="237" y="270"/>
                </a:lnTo>
                <a:close/>
                <a:moveTo>
                  <a:pt x="208" y="266"/>
                </a:moveTo>
                <a:lnTo>
                  <a:pt x="186" y="243"/>
                </a:lnTo>
                <a:lnTo>
                  <a:pt x="159" y="238"/>
                </a:lnTo>
                <a:lnTo>
                  <a:pt x="152" y="252"/>
                </a:lnTo>
                <a:lnTo>
                  <a:pt x="202" y="286"/>
                </a:lnTo>
                <a:lnTo>
                  <a:pt x="223" y="286"/>
                </a:lnTo>
                <a:lnTo>
                  <a:pt x="223" y="264"/>
                </a:lnTo>
                <a:lnTo>
                  <a:pt x="208" y="266"/>
                </a:lnTo>
                <a:close/>
                <a:moveTo>
                  <a:pt x="473" y="84"/>
                </a:moveTo>
                <a:lnTo>
                  <a:pt x="456" y="101"/>
                </a:lnTo>
                <a:lnTo>
                  <a:pt x="507" y="135"/>
                </a:lnTo>
                <a:lnTo>
                  <a:pt x="536" y="123"/>
                </a:lnTo>
                <a:lnTo>
                  <a:pt x="537" y="119"/>
                </a:lnTo>
                <a:lnTo>
                  <a:pt x="524" y="101"/>
                </a:lnTo>
                <a:lnTo>
                  <a:pt x="473" y="84"/>
                </a:lnTo>
                <a:close/>
                <a:moveTo>
                  <a:pt x="406" y="0"/>
                </a:moveTo>
                <a:lnTo>
                  <a:pt x="406" y="0"/>
                </a:lnTo>
                <a:lnTo>
                  <a:pt x="385" y="0"/>
                </a:lnTo>
                <a:lnTo>
                  <a:pt x="365" y="1"/>
                </a:lnTo>
                <a:lnTo>
                  <a:pt x="344" y="5"/>
                </a:lnTo>
                <a:lnTo>
                  <a:pt x="324" y="8"/>
                </a:lnTo>
                <a:lnTo>
                  <a:pt x="305" y="12"/>
                </a:lnTo>
                <a:lnTo>
                  <a:pt x="285" y="18"/>
                </a:lnTo>
                <a:lnTo>
                  <a:pt x="266" y="24"/>
                </a:lnTo>
                <a:lnTo>
                  <a:pt x="248" y="31"/>
                </a:lnTo>
                <a:lnTo>
                  <a:pt x="230" y="40"/>
                </a:lnTo>
                <a:lnTo>
                  <a:pt x="212" y="48"/>
                </a:lnTo>
                <a:lnTo>
                  <a:pt x="195" y="59"/>
                </a:lnTo>
                <a:lnTo>
                  <a:pt x="179" y="69"/>
                </a:lnTo>
                <a:lnTo>
                  <a:pt x="162" y="81"/>
                </a:lnTo>
                <a:lnTo>
                  <a:pt x="148" y="93"/>
                </a:lnTo>
                <a:lnTo>
                  <a:pt x="132" y="105"/>
                </a:lnTo>
                <a:lnTo>
                  <a:pt x="119" y="118"/>
                </a:lnTo>
                <a:lnTo>
                  <a:pt x="106" y="132"/>
                </a:lnTo>
                <a:lnTo>
                  <a:pt x="92" y="147"/>
                </a:lnTo>
                <a:lnTo>
                  <a:pt x="80" y="162"/>
                </a:lnTo>
                <a:lnTo>
                  <a:pt x="70" y="178"/>
                </a:lnTo>
                <a:lnTo>
                  <a:pt x="59" y="195"/>
                </a:lnTo>
                <a:lnTo>
                  <a:pt x="49" y="212"/>
                </a:lnTo>
                <a:lnTo>
                  <a:pt x="39" y="230"/>
                </a:lnTo>
                <a:lnTo>
                  <a:pt x="31" y="248"/>
                </a:lnTo>
                <a:lnTo>
                  <a:pt x="24" y="266"/>
                </a:lnTo>
                <a:lnTo>
                  <a:pt x="18" y="285"/>
                </a:lnTo>
                <a:lnTo>
                  <a:pt x="13" y="304"/>
                </a:lnTo>
                <a:lnTo>
                  <a:pt x="8" y="323"/>
                </a:lnTo>
                <a:lnTo>
                  <a:pt x="5" y="343"/>
                </a:lnTo>
                <a:lnTo>
                  <a:pt x="2" y="363"/>
                </a:lnTo>
                <a:lnTo>
                  <a:pt x="0" y="383"/>
                </a:lnTo>
                <a:lnTo>
                  <a:pt x="0" y="405"/>
                </a:lnTo>
                <a:lnTo>
                  <a:pt x="0" y="405"/>
                </a:lnTo>
                <a:lnTo>
                  <a:pt x="0" y="426"/>
                </a:lnTo>
                <a:lnTo>
                  <a:pt x="2" y="446"/>
                </a:lnTo>
                <a:lnTo>
                  <a:pt x="5" y="466"/>
                </a:lnTo>
                <a:lnTo>
                  <a:pt x="8" y="487"/>
                </a:lnTo>
                <a:lnTo>
                  <a:pt x="13" y="506"/>
                </a:lnTo>
                <a:lnTo>
                  <a:pt x="18" y="525"/>
                </a:lnTo>
                <a:lnTo>
                  <a:pt x="24" y="545"/>
                </a:lnTo>
                <a:lnTo>
                  <a:pt x="31" y="563"/>
                </a:lnTo>
                <a:lnTo>
                  <a:pt x="39" y="581"/>
                </a:lnTo>
                <a:lnTo>
                  <a:pt x="49" y="597"/>
                </a:lnTo>
                <a:lnTo>
                  <a:pt x="59" y="614"/>
                </a:lnTo>
                <a:lnTo>
                  <a:pt x="70" y="631"/>
                </a:lnTo>
                <a:lnTo>
                  <a:pt x="80" y="647"/>
                </a:lnTo>
                <a:lnTo>
                  <a:pt x="92" y="662"/>
                </a:lnTo>
                <a:lnTo>
                  <a:pt x="106" y="677"/>
                </a:lnTo>
                <a:lnTo>
                  <a:pt x="119" y="691"/>
                </a:lnTo>
                <a:lnTo>
                  <a:pt x="132" y="704"/>
                </a:lnTo>
                <a:lnTo>
                  <a:pt x="148" y="718"/>
                </a:lnTo>
                <a:lnTo>
                  <a:pt x="162" y="730"/>
                </a:lnTo>
                <a:lnTo>
                  <a:pt x="179" y="740"/>
                </a:lnTo>
                <a:lnTo>
                  <a:pt x="195" y="751"/>
                </a:lnTo>
                <a:lnTo>
                  <a:pt x="212" y="761"/>
                </a:lnTo>
                <a:lnTo>
                  <a:pt x="230" y="770"/>
                </a:lnTo>
                <a:lnTo>
                  <a:pt x="248" y="778"/>
                </a:lnTo>
                <a:lnTo>
                  <a:pt x="266" y="785"/>
                </a:lnTo>
                <a:lnTo>
                  <a:pt x="285" y="792"/>
                </a:lnTo>
                <a:lnTo>
                  <a:pt x="305" y="797"/>
                </a:lnTo>
                <a:lnTo>
                  <a:pt x="324" y="802"/>
                </a:lnTo>
                <a:lnTo>
                  <a:pt x="344" y="805"/>
                </a:lnTo>
                <a:lnTo>
                  <a:pt x="365" y="808"/>
                </a:lnTo>
                <a:lnTo>
                  <a:pt x="385" y="809"/>
                </a:lnTo>
                <a:lnTo>
                  <a:pt x="406" y="810"/>
                </a:lnTo>
                <a:lnTo>
                  <a:pt x="406" y="810"/>
                </a:lnTo>
                <a:lnTo>
                  <a:pt x="426" y="809"/>
                </a:lnTo>
                <a:lnTo>
                  <a:pt x="447" y="808"/>
                </a:lnTo>
                <a:lnTo>
                  <a:pt x="467" y="805"/>
                </a:lnTo>
                <a:lnTo>
                  <a:pt x="488" y="802"/>
                </a:lnTo>
                <a:lnTo>
                  <a:pt x="507" y="797"/>
                </a:lnTo>
                <a:lnTo>
                  <a:pt x="526" y="792"/>
                </a:lnTo>
                <a:lnTo>
                  <a:pt x="546" y="785"/>
                </a:lnTo>
                <a:lnTo>
                  <a:pt x="564" y="778"/>
                </a:lnTo>
                <a:lnTo>
                  <a:pt x="582" y="770"/>
                </a:lnTo>
                <a:lnTo>
                  <a:pt x="600" y="761"/>
                </a:lnTo>
                <a:lnTo>
                  <a:pt x="617" y="751"/>
                </a:lnTo>
                <a:lnTo>
                  <a:pt x="632" y="740"/>
                </a:lnTo>
                <a:lnTo>
                  <a:pt x="649" y="730"/>
                </a:lnTo>
                <a:lnTo>
                  <a:pt x="664" y="718"/>
                </a:lnTo>
                <a:lnTo>
                  <a:pt x="679" y="704"/>
                </a:lnTo>
                <a:lnTo>
                  <a:pt x="693" y="691"/>
                </a:lnTo>
                <a:lnTo>
                  <a:pt x="706" y="677"/>
                </a:lnTo>
                <a:lnTo>
                  <a:pt x="719" y="662"/>
                </a:lnTo>
                <a:lnTo>
                  <a:pt x="731" y="647"/>
                </a:lnTo>
                <a:lnTo>
                  <a:pt x="742" y="631"/>
                </a:lnTo>
                <a:lnTo>
                  <a:pt x="753" y="614"/>
                </a:lnTo>
                <a:lnTo>
                  <a:pt x="762" y="597"/>
                </a:lnTo>
                <a:lnTo>
                  <a:pt x="772" y="581"/>
                </a:lnTo>
                <a:lnTo>
                  <a:pt x="781" y="563"/>
                </a:lnTo>
                <a:lnTo>
                  <a:pt x="788" y="545"/>
                </a:lnTo>
                <a:lnTo>
                  <a:pt x="794" y="525"/>
                </a:lnTo>
                <a:lnTo>
                  <a:pt x="799" y="506"/>
                </a:lnTo>
                <a:lnTo>
                  <a:pt x="803" y="487"/>
                </a:lnTo>
                <a:lnTo>
                  <a:pt x="807" y="466"/>
                </a:lnTo>
                <a:lnTo>
                  <a:pt x="809" y="446"/>
                </a:lnTo>
                <a:lnTo>
                  <a:pt x="812" y="426"/>
                </a:lnTo>
                <a:lnTo>
                  <a:pt x="812" y="405"/>
                </a:lnTo>
                <a:lnTo>
                  <a:pt x="812" y="405"/>
                </a:lnTo>
                <a:lnTo>
                  <a:pt x="812" y="383"/>
                </a:lnTo>
                <a:lnTo>
                  <a:pt x="809" y="363"/>
                </a:lnTo>
                <a:lnTo>
                  <a:pt x="807" y="343"/>
                </a:lnTo>
                <a:lnTo>
                  <a:pt x="803" y="323"/>
                </a:lnTo>
                <a:lnTo>
                  <a:pt x="799" y="304"/>
                </a:lnTo>
                <a:lnTo>
                  <a:pt x="794" y="285"/>
                </a:lnTo>
                <a:lnTo>
                  <a:pt x="788" y="266"/>
                </a:lnTo>
                <a:lnTo>
                  <a:pt x="781" y="248"/>
                </a:lnTo>
                <a:lnTo>
                  <a:pt x="772" y="230"/>
                </a:lnTo>
                <a:lnTo>
                  <a:pt x="762" y="212"/>
                </a:lnTo>
                <a:lnTo>
                  <a:pt x="753" y="195"/>
                </a:lnTo>
                <a:lnTo>
                  <a:pt x="742" y="178"/>
                </a:lnTo>
                <a:lnTo>
                  <a:pt x="731" y="162"/>
                </a:lnTo>
                <a:lnTo>
                  <a:pt x="719" y="147"/>
                </a:lnTo>
                <a:lnTo>
                  <a:pt x="706" y="132"/>
                </a:lnTo>
                <a:lnTo>
                  <a:pt x="693" y="118"/>
                </a:lnTo>
                <a:lnTo>
                  <a:pt x="679" y="105"/>
                </a:lnTo>
                <a:lnTo>
                  <a:pt x="664" y="93"/>
                </a:lnTo>
                <a:lnTo>
                  <a:pt x="649" y="81"/>
                </a:lnTo>
                <a:lnTo>
                  <a:pt x="632" y="69"/>
                </a:lnTo>
                <a:lnTo>
                  <a:pt x="617" y="59"/>
                </a:lnTo>
                <a:lnTo>
                  <a:pt x="600" y="48"/>
                </a:lnTo>
                <a:lnTo>
                  <a:pt x="582" y="40"/>
                </a:lnTo>
                <a:lnTo>
                  <a:pt x="564" y="31"/>
                </a:lnTo>
                <a:lnTo>
                  <a:pt x="546" y="24"/>
                </a:lnTo>
                <a:lnTo>
                  <a:pt x="526" y="18"/>
                </a:lnTo>
                <a:lnTo>
                  <a:pt x="507" y="12"/>
                </a:lnTo>
                <a:lnTo>
                  <a:pt x="488" y="8"/>
                </a:lnTo>
                <a:lnTo>
                  <a:pt x="467" y="5"/>
                </a:lnTo>
                <a:lnTo>
                  <a:pt x="447" y="1"/>
                </a:lnTo>
                <a:lnTo>
                  <a:pt x="426" y="0"/>
                </a:lnTo>
                <a:lnTo>
                  <a:pt x="406" y="0"/>
                </a:lnTo>
                <a:lnTo>
                  <a:pt x="406" y="0"/>
                </a:lnTo>
                <a:close/>
                <a:moveTo>
                  <a:pt x="701" y="532"/>
                </a:moveTo>
                <a:lnTo>
                  <a:pt x="694" y="557"/>
                </a:lnTo>
                <a:lnTo>
                  <a:pt x="694" y="590"/>
                </a:lnTo>
                <a:lnTo>
                  <a:pt x="681" y="601"/>
                </a:lnTo>
                <a:lnTo>
                  <a:pt x="677" y="624"/>
                </a:lnTo>
                <a:lnTo>
                  <a:pt x="700" y="639"/>
                </a:lnTo>
                <a:lnTo>
                  <a:pt x="700" y="639"/>
                </a:lnTo>
                <a:lnTo>
                  <a:pt x="687" y="654"/>
                </a:lnTo>
                <a:lnTo>
                  <a:pt x="673" y="668"/>
                </a:lnTo>
                <a:lnTo>
                  <a:pt x="659" y="683"/>
                </a:lnTo>
                <a:lnTo>
                  <a:pt x="644" y="695"/>
                </a:lnTo>
                <a:lnTo>
                  <a:pt x="629" y="707"/>
                </a:lnTo>
                <a:lnTo>
                  <a:pt x="612" y="719"/>
                </a:lnTo>
                <a:lnTo>
                  <a:pt x="595" y="728"/>
                </a:lnTo>
                <a:lnTo>
                  <a:pt x="578" y="738"/>
                </a:lnTo>
                <a:lnTo>
                  <a:pt x="560" y="748"/>
                </a:lnTo>
                <a:lnTo>
                  <a:pt x="542" y="755"/>
                </a:lnTo>
                <a:lnTo>
                  <a:pt x="523" y="762"/>
                </a:lnTo>
                <a:lnTo>
                  <a:pt x="503" y="768"/>
                </a:lnTo>
                <a:lnTo>
                  <a:pt x="484" y="772"/>
                </a:lnTo>
                <a:lnTo>
                  <a:pt x="464" y="776"/>
                </a:lnTo>
                <a:lnTo>
                  <a:pt x="443" y="779"/>
                </a:lnTo>
                <a:lnTo>
                  <a:pt x="421" y="780"/>
                </a:lnTo>
                <a:lnTo>
                  <a:pt x="421" y="780"/>
                </a:lnTo>
                <a:lnTo>
                  <a:pt x="372" y="743"/>
                </a:lnTo>
                <a:lnTo>
                  <a:pt x="350" y="764"/>
                </a:lnTo>
                <a:lnTo>
                  <a:pt x="355" y="776"/>
                </a:lnTo>
                <a:lnTo>
                  <a:pt x="355" y="776"/>
                </a:lnTo>
                <a:lnTo>
                  <a:pt x="338" y="774"/>
                </a:lnTo>
                <a:lnTo>
                  <a:pt x="321" y="770"/>
                </a:lnTo>
                <a:lnTo>
                  <a:pt x="305" y="767"/>
                </a:lnTo>
                <a:lnTo>
                  <a:pt x="288" y="761"/>
                </a:lnTo>
                <a:lnTo>
                  <a:pt x="272" y="756"/>
                </a:lnTo>
                <a:lnTo>
                  <a:pt x="256" y="750"/>
                </a:lnTo>
                <a:lnTo>
                  <a:pt x="242" y="743"/>
                </a:lnTo>
                <a:lnTo>
                  <a:pt x="226" y="734"/>
                </a:lnTo>
                <a:lnTo>
                  <a:pt x="212" y="726"/>
                </a:lnTo>
                <a:lnTo>
                  <a:pt x="199" y="718"/>
                </a:lnTo>
                <a:lnTo>
                  <a:pt x="184" y="708"/>
                </a:lnTo>
                <a:lnTo>
                  <a:pt x="171" y="698"/>
                </a:lnTo>
                <a:lnTo>
                  <a:pt x="159" y="688"/>
                </a:lnTo>
                <a:lnTo>
                  <a:pt x="147" y="677"/>
                </a:lnTo>
                <a:lnTo>
                  <a:pt x="124" y="653"/>
                </a:lnTo>
                <a:lnTo>
                  <a:pt x="113" y="639"/>
                </a:lnTo>
                <a:lnTo>
                  <a:pt x="102" y="627"/>
                </a:lnTo>
                <a:lnTo>
                  <a:pt x="92" y="613"/>
                </a:lnTo>
                <a:lnTo>
                  <a:pt x="84" y="600"/>
                </a:lnTo>
                <a:lnTo>
                  <a:pt x="76" y="585"/>
                </a:lnTo>
                <a:lnTo>
                  <a:pt x="68" y="570"/>
                </a:lnTo>
                <a:lnTo>
                  <a:pt x="61" y="555"/>
                </a:lnTo>
                <a:lnTo>
                  <a:pt x="54" y="540"/>
                </a:lnTo>
                <a:lnTo>
                  <a:pt x="49" y="524"/>
                </a:lnTo>
                <a:lnTo>
                  <a:pt x="43" y="507"/>
                </a:lnTo>
                <a:lnTo>
                  <a:pt x="39" y="490"/>
                </a:lnTo>
                <a:lnTo>
                  <a:pt x="36" y="475"/>
                </a:lnTo>
                <a:lnTo>
                  <a:pt x="33" y="457"/>
                </a:lnTo>
                <a:lnTo>
                  <a:pt x="31" y="440"/>
                </a:lnTo>
                <a:lnTo>
                  <a:pt x="30" y="422"/>
                </a:lnTo>
                <a:lnTo>
                  <a:pt x="30" y="405"/>
                </a:lnTo>
                <a:lnTo>
                  <a:pt x="30" y="405"/>
                </a:lnTo>
                <a:lnTo>
                  <a:pt x="30" y="381"/>
                </a:lnTo>
                <a:lnTo>
                  <a:pt x="32" y="357"/>
                </a:lnTo>
                <a:lnTo>
                  <a:pt x="36" y="334"/>
                </a:lnTo>
                <a:lnTo>
                  <a:pt x="41" y="311"/>
                </a:lnTo>
                <a:lnTo>
                  <a:pt x="48" y="290"/>
                </a:lnTo>
                <a:lnTo>
                  <a:pt x="55" y="268"/>
                </a:lnTo>
                <a:lnTo>
                  <a:pt x="64" y="248"/>
                </a:lnTo>
                <a:lnTo>
                  <a:pt x="74" y="227"/>
                </a:lnTo>
                <a:lnTo>
                  <a:pt x="83" y="292"/>
                </a:lnTo>
                <a:lnTo>
                  <a:pt x="99" y="301"/>
                </a:lnTo>
                <a:lnTo>
                  <a:pt x="108" y="289"/>
                </a:lnTo>
                <a:lnTo>
                  <a:pt x="130" y="307"/>
                </a:lnTo>
                <a:lnTo>
                  <a:pt x="118" y="328"/>
                </a:lnTo>
                <a:lnTo>
                  <a:pt x="135" y="355"/>
                </a:lnTo>
                <a:lnTo>
                  <a:pt x="178" y="368"/>
                </a:lnTo>
                <a:lnTo>
                  <a:pt x="168" y="405"/>
                </a:lnTo>
                <a:lnTo>
                  <a:pt x="168" y="439"/>
                </a:lnTo>
                <a:lnTo>
                  <a:pt x="202" y="506"/>
                </a:lnTo>
                <a:lnTo>
                  <a:pt x="237" y="523"/>
                </a:lnTo>
                <a:lnTo>
                  <a:pt x="237" y="590"/>
                </a:lnTo>
                <a:lnTo>
                  <a:pt x="254" y="624"/>
                </a:lnTo>
                <a:lnTo>
                  <a:pt x="254" y="657"/>
                </a:lnTo>
                <a:lnTo>
                  <a:pt x="288" y="726"/>
                </a:lnTo>
                <a:lnTo>
                  <a:pt x="321" y="726"/>
                </a:lnTo>
                <a:lnTo>
                  <a:pt x="321" y="709"/>
                </a:lnTo>
                <a:lnTo>
                  <a:pt x="301" y="690"/>
                </a:lnTo>
                <a:lnTo>
                  <a:pt x="290" y="666"/>
                </a:lnTo>
                <a:lnTo>
                  <a:pt x="326" y="650"/>
                </a:lnTo>
                <a:lnTo>
                  <a:pt x="330" y="619"/>
                </a:lnTo>
                <a:lnTo>
                  <a:pt x="355" y="617"/>
                </a:lnTo>
                <a:lnTo>
                  <a:pt x="372" y="590"/>
                </a:lnTo>
                <a:lnTo>
                  <a:pt x="372" y="569"/>
                </a:lnTo>
                <a:lnTo>
                  <a:pt x="389" y="557"/>
                </a:lnTo>
                <a:lnTo>
                  <a:pt x="412" y="560"/>
                </a:lnTo>
                <a:lnTo>
                  <a:pt x="435" y="529"/>
                </a:lnTo>
                <a:lnTo>
                  <a:pt x="431" y="493"/>
                </a:lnTo>
                <a:lnTo>
                  <a:pt x="456" y="489"/>
                </a:lnTo>
                <a:lnTo>
                  <a:pt x="473" y="439"/>
                </a:lnTo>
                <a:lnTo>
                  <a:pt x="423" y="405"/>
                </a:lnTo>
                <a:lnTo>
                  <a:pt x="355" y="405"/>
                </a:lnTo>
                <a:lnTo>
                  <a:pt x="355" y="388"/>
                </a:lnTo>
                <a:lnTo>
                  <a:pt x="344" y="371"/>
                </a:lnTo>
                <a:lnTo>
                  <a:pt x="317" y="357"/>
                </a:lnTo>
                <a:lnTo>
                  <a:pt x="309" y="343"/>
                </a:lnTo>
                <a:lnTo>
                  <a:pt x="280" y="325"/>
                </a:lnTo>
                <a:lnTo>
                  <a:pt x="256" y="337"/>
                </a:lnTo>
                <a:lnTo>
                  <a:pt x="232" y="333"/>
                </a:lnTo>
                <a:lnTo>
                  <a:pt x="219" y="322"/>
                </a:lnTo>
                <a:lnTo>
                  <a:pt x="194" y="328"/>
                </a:lnTo>
                <a:lnTo>
                  <a:pt x="182" y="344"/>
                </a:lnTo>
                <a:lnTo>
                  <a:pt x="147" y="329"/>
                </a:lnTo>
                <a:lnTo>
                  <a:pt x="150" y="298"/>
                </a:lnTo>
                <a:lnTo>
                  <a:pt x="139" y="290"/>
                </a:lnTo>
                <a:lnTo>
                  <a:pt x="142" y="274"/>
                </a:lnTo>
                <a:lnTo>
                  <a:pt x="135" y="269"/>
                </a:lnTo>
                <a:lnTo>
                  <a:pt x="115" y="278"/>
                </a:lnTo>
                <a:lnTo>
                  <a:pt x="100" y="266"/>
                </a:lnTo>
                <a:lnTo>
                  <a:pt x="118" y="219"/>
                </a:lnTo>
                <a:lnTo>
                  <a:pt x="164" y="194"/>
                </a:lnTo>
                <a:lnTo>
                  <a:pt x="178" y="213"/>
                </a:lnTo>
                <a:lnTo>
                  <a:pt x="202" y="202"/>
                </a:lnTo>
                <a:lnTo>
                  <a:pt x="202" y="185"/>
                </a:lnTo>
                <a:lnTo>
                  <a:pt x="237" y="168"/>
                </a:lnTo>
                <a:lnTo>
                  <a:pt x="237" y="152"/>
                </a:lnTo>
                <a:lnTo>
                  <a:pt x="285" y="148"/>
                </a:lnTo>
                <a:lnTo>
                  <a:pt x="305" y="118"/>
                </a:lnTo>
                <a:lnTo>
                  <a:pt x="332" y="102"/>
                </a:lnTo>
                <a:lnTo>
                  <a:pt x="338" y="118"/>
                </a:lnTo>
                <a:lnTo>
                  <a:pt x="355" y="118"/>
                </a:lnTo>
                <a:lnTo>
                  <a:pt x="366" y="103"/>
                </a:lnTo>
                <a:lnTo>
                  <a:pt x="361" y="89"/>
                </a:lnTo>
                <a:lnTo>
                  <a:pt x="321" y="84"/>
                </a:lnTo>
                <a:lnTo>
                  <a:pt x="261" y="97"/>
                </a:lnTo>
                <a:lnTo>
                  <a:pt x="253" y="63"/>
                </a:lnTo>
                <a:lnTo>
                  <a:pt x="253" y="63"/>
                </a:lnTo>
                <a:lnTo>
                  <a:pt x="270" y="55"/>
                </a:lnTo>
                <a:lnTo>
                  <a:pt x="288" y="51"/>
                </a:lnTo>
                <a:lnTo>
                  <a:pt x="321" y="67"/>
                </a:lnTo>
                <a:lnTo>
                  <a:pt x="337" y="59"/>
                </a:lnTo>
                <a:lnTo>
                  <a:pt x="332" y="36"/>
                </a:lnTo>
                <a:lnTo>
                  <a:pt x="332" y="36"/>
                </a:lnTo>
                <a:lnTo>
                  <a:pt x="361" y="33"/>
                </a:lnTo>
                <a:lnTo>
                  <a:pt x="391" y="30"/>
                </a:lnTo>
                <a:lnTo>
                  <a:pt x="393" y="57"/>
                </a:lnTo>
                <a:lnTo>
                  <a:pt x="406" y="84"/>
                </a:lnTo>
                <a:lnTo>
                  <a:pt x="423" y="84"/>
                </a:lnTo>
                <a:lnTo>
                  <a:pt x="423" y="67"/>
                </a:lnTo>
                <a:lnTo>
                  <a:pt x="440" y="51"/>
                </a:lnTo>
                <a:lnTo>
                  <a:pt x="456" y="51"/>
                </a:lnTo>
                <a:lnTo>
                  <a:pt x="467" y="34"/>
                </a:lnTo>
                <a:lnTo>
                  <a:pt x="467" y="34"/>
                </a:lnTo>
                <a:lnTo>
                  <a:pt x="493" y="40"/>
                </a:lnTo>
                <a:lnTo>
                  <a:pt x="517" y="46"/>
                </a:lnTo>
                <a:lnTo>
                  <a:pt x="541" y="54"/>
                </a:lnTo>
                <a:lnTo>
                  <a:pt x="565" y="65"/>
                </a:lnTo>
                <a:lnTo>
                  <a:pt x="581" y="90"/>
                </a:lnTo>
                <a:lnTo>
                  <a:pt x="576" y="121"/>
                </a:lnTo>
                <a:lnTo>
                  <a:pt x="559" y="131"/>
                </a:lnTo>
                <a:lnTo>
                  <a:pt x="558" y="152"/>
                </a:lnTo>
                <a:lnTo>
                  <a:pt x="574" y="152"/>
                </a:lnTo>
                <a:lnTo>
                  <a:pt x="591" y="168"/>
                </a:lnTo>
                <a:lnTo>
                  <a:pt x="609" y="152"/>
                </a:lnTo>
                <a:lnTo>
                  <a:pt x="600" y="136"/>
                </a:lnTo>
                <a:lnTo>
                  <a:pt x="625" y="119"/>
                </a:lnTo>
                <a:lnTo>
                  <a:pt x="652" y="147"/>
                </a:lnTo>
                <a:lnTo>
                  <a:pt x="672" y="139"/>
                </a:lnTo>
                <a:lnTo>
                  <a:pt x="672" y="139"/>
                </a:lnTo>
                <a:lnTo>
                  <a:pt x="687" y="155"/>
                </a:lnTo>
                <a:lnTo>
                  <a:pt x="700" y="171"/>
                </a:lnTo>
                <a:lnTo>
                  <a:pt x="713" y="188"/>
                </a:lnTo>
                <a:lnTo>
                  <a:pt x="725" y="206"/>
                </a:lnTo>
                <a:lnTo>
                  <a:pt x="689" y="194"/>
                </a:lnTo>
                <a:lnTo>
                  <a:pt x="677" y="202"/>
                </a:lnTo>
                <a:lnTo>
                  <a:pt x="677" y="219"/>
                </a:lnTo>
                <a:lnTo>
                  <a:pt x="660" y="219"/>
                </a:lnTo>
                <a:lnTo>
                  <a:pt x="626" y="202"/>
                </a:lnTo>
                <a:lnTo>
                  <a:pt x="609" y="202"/>
                </a:lnTo>
                <a:lnTo>
                  <a:pt x="595" y="222"/>
                </a:lnTo>
                <a:lnTo>
                  <a:pt x="584" y="227"/>
                </a:lnTo>
                <a:lnTo>
                  <a:pt x="574" y="252"/>
                </a:lnTo>
                <a:lnTo>
                  <a:pt x="584" y="277"/>
                </a:lnTo>
                <a:lnTo>
                  <a:pt x="574" y="286"/>
                </a:lnTo>
                <a:lnTo>
                  <a:pt x="574" y="303"/>
                </a:lnTo>
                <a:lnTo>
                  <a:pt x="609" y="321"/>
                </a:lnTo>
                <a:lnTo>
                  <a:pt x="611" y="345"/>
                </a:lnTo>
                <a:lnTo>
                  <a:pt x="643" y="371"/>
                </a:lnTo>
                <a:lnTo>
                  <a:pt x="671" y="369"/>
                </a:lnTo>
                <a:lnTo>
                  <a:pt x="677" y="355"/>
                </a:lnTo>
                <a:lnTo>
                  <a:pt x="711" y="353"/>
                </a:lnTo>
                <a:lnTo>
                  <a:pt x="714" y="377"/>
                </a:lnTo>
                <a:lnTo>
                  <a:pt x="732" y="377"/>
                </a:lnTo>
                <a:lnTo>
                  <a:pt x="741" y="409"/>
                </a:lnTo>
                <a:lnTo>
                  <a:pt x="728" y="422"/>
                </a:lnTo>
                <a:lnTo>
                  <a:pt x="728" y="440"/>
                </a:lnTo>
                <a:lnTo>
                  <a:pt x="750" y="453"/>
                </a:lnTo>
                <a:lnTo>
                  <a:pt x="744" y="489"/>
                </a:lnTo>
                <a:lnTo>
                  <a:pt x="734" y="510"/>
                </a:lnTo>
                <a:lnTo>
                  <a:pt x="701" y="53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AF1736"/>
              </a:solidFill>
              <a:effectLst/>
              <a:uLnTx/>
              <a:uFillTx/>
              <a:latin typeface="Tahoma"/>
              <a:ea typeface="+mn-ea"/>
              <a:cs typeface="Segoe UI Semibold" panose="020B0702040204020203" pitchFamily="34" charset="0"/>
            </a:endParaRPr>
          </a:p>
        </p:txBody>
      </p:sp>
      <p:sp>
        <p:nvSpPr>
          <p:cNvPr id="20" name="TextBox 19">
            <a:extLst>
              <a:ext uri="{FF2B5EF4-FFF2-40B4-BE49-F238E27FC236}">
                <a16:creationId xmlns:a16="http://schemas.microsoft.com/office/drawing/2014/main" id="{21943590-A8B6-4B81-B1FB-7B09071168F1}"/>
              </a:ext>
            </a:extLst>
          </p:cNvPr>
          <p:cNvSpPr txBox="1"/>
          <p:nvPr/>
        </p:nvSpPr>
        <p:spPr>
          <a:xfrm>
            <a:off x="733988" y="3997590"/>
            <a:ext cx="755226" cy="183961"/>
          </a:xfrm>
          <a:prstGeom prst="rect">
            <a:avLst/>
          </a:prstGeom>
          <a:noFill/>
        </p:spPr>
        <p:txBody>
          <a:bodyPr wrap="square" lIns="0" tIns="0" rIns="0" bIns="0" rtlCol="0">
            <a:spAutoFit/>
          </a:bodyPr>
          <a:lstStyle>
            <a:defPPr>
              <a:defRPr lang="en-US"/>
            </a:defPPr>
            <a:lvl1pPr algn="l">
              <a:defRPr b="1">
                <a:solidFill>
                  <a:schemeClr val="tx2"/>
                </a:solidFill>
                <a:latin typeface="+mn-lt"/>
              </a:defRPr>
            </a:lvl1pPr>
          </a:lstStyle>
          <a:p>
            <a:pPr marL="0" marR="0" lvl="0" indent="0" algn="ctr" defTabSz="914400" rtl="0" eaLnBrk="1" fontAlgn="base" latinLnBrk="0" hangingPunct="1">
              <a:lnSpc>
                <a:spcPct val="110000"/>
              </a:lnSpc>
              <a:spcBef>
                <a:spcPct val="0"/>
              </a:spcBef>
              <a:spcAft>
                <a:spcPct val="0"/>
              </a:spcAft>
              <a:buClr>
                <a:prstClr val="white"/>
              </a:buClr>
              <a:buSzTx/>
              <a:buFontTx/>
              <a:buNone/>
              <a:tabLst/>
              <a:defRPr/>
            </a:pPr>
            <a:endParaRPr kumimoji="0" lang="en-US"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endParaRPr>
          </a:p>
        </p:txBody>
      </p:sp>
      <p:sp>
        <p:nvSpPr>
          <p:cNvPr id="23" name="Oval 22">
            <a:extLst>
              <a:ext uri="{FF2B5EF4-FFF2-40B4-BE49-F238E27FC236}">
                <a16:creationId xmlns:a16="http://schemas.microsoft.com/office/drawing/2014/main" id="{88A3F604-9F3B-49B6-BF3C-D62AA02D55E3}"/>
              </a:ext>
            </a:extLst>
          </p:cNvPr>
          <p:cNvSpPr/>
          <p:nvPr/>
        </p:nvSpPr>
        <p:spPr>
          <a:xfrm>
            <a:off x="748493" y="3315248"/>
            <a:ext cx="726217" cy="713920"/>
          </a:xfrm>
          <a:prstGeom prst="ellipse">
            <a:avLst/>
          </a:prstGeom>
          <a:solidFill>
            <a:srgbClr val="FAFBFC"/>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AF1736"/>
              </a:solidFill>
              <a:effectLst/>
              <a:uLnTx/>
              <a:uFillTx/>
              <a:latin typeface="Tahoma"/>
              <a:ea typeface="+mn-ea"/>
              <a:cs typeface="Segoe UI Semibold" panose="020B0702040204020203" pitchFamily="34" charset="0"/>
            </a:endParaRPr>
          </a:p>
        </p:txBody>
      </p:sp>
      <p:sp>
        <p:nvSpPr>
          <p:cNvPr id="24" name="Freeform 21">
            <a:extLst>
              <a:ext uri="{FF2B5EF4-FFF2-40B4-BE49-F238E27FC236}">
                <a16:creationId xmlns:a16="http://schemas.microsoft.com/office/drawing/2014/main" id="{088699C5-3CB2-4689-BC95-C233E4D6D90E}"/>
              </a:ext>
            </a:extLst>
          </p:cNvPr>
          <p:cNvSpPr>
            <a:spLocks noChangeAspect="1" noEditPoints="1"/>
          </p:cNvSpPr>
          <p:nvPr/>
        </p:nvSpPr>
        <p:spPr bwMode="auto">
          <a:xfrm>
            <a:off x="912190" y="3453822"/>
            <a:ext cx="390425" cy="436774"/>
          </a:xfrm>
          <a:custGeom>
            <a:avLst/>
            <a:gdLst>
              <a:gd name="T0" fmla="*/ 236 w 256"/>
              <a:gd name="T1" fmla="*/ 168 h 240"/>
              <a:gd name="T2" fmla="*/ 232 w 256"/>
              <a:gd name="T3" fmla="*/ 48 h 240"/>
              <a:gd name="T4" fmla="*/ 24 w 256"/>
              <a:gd name="T5" fmla="*/ 48 h 240"/>
              <a:gd name="T6" fmla="*/ 20 w 256"/>
              <a:gd name="T7" fmla="*/ 168 h 240"/>
              <a:gd name="T8" fmla="*/ 60 w 256"/>
              <a:gd name="T9" fmla="*/ 232 h 240"/>
              <a:gd name="T10" fmla="*/ 256 w 256"/>
              <a:gd name="T11" fmla="*/ 240 h 240"/>
              <a:gd name="T12" fmla="*/ 196 w 256"/>
              <a:gd name="T13" fmla="*/ 231 h 240"/>
              <a:gd name="T14" fmla="*/ 132 w 256"/>
              <a:gd name="T15" fmla="*/ 168 h 240"/>
              <a:gd name="T16" fmla="*/ 91 w 256"/>
              <a:gd name="T17" fmla="*/ 168 h 240"/>
              <a:gd name="T18" fmla="*/ 68 w 256"/>
              <a:gd name="T19" fmla="*/ 232 h 240"/>
              <a:gd name="T20" fmla="*/ 158 w 256"/>
              <a:gd name="T21" fmla="*/ 16 h 240"/>
              <a:gd name="T22" fmla="*/ 108 w 256"/>
              <a:gd name="T23" fmla="*/ 0 h 240"/>
              <a:gd name="T24" fmla="*/ 4 w 256"/>
              <a:gd name="T25" fmla="*/ 16 h 240"/>
              <a:gd name="T26" fmla="*/ 4 w 256"/>
              <a:gd name="T27" fmla="*/ 40 h 240"/>
              <a:gd name="T28" fmla="*/ 256 w 256"/>
              <a:gd name="T29" fmla="*/ 20 h 240"/>
              <a:gd name="T30" fmla="*/ 8 w 256"/>
              <a:gd name="T31" fmla="*/ 32 h 240"/>
              <a:gd name="T32" fmla="*/ 104 w 256"/>
              <a:gd name="T33" fmla="*/ 22 h 240"/>
              <a:gd name="T34" fmla="*/ 152 w 256"/>
              <a:gd name="T35" fmla="*/ 22 h 240"/>
              <a:gd name="T36" fmla="*/ 248 w 256"/>
              <a:gd name="T37" fmla="*/ 32 h 240"/>
              <a:gd name="T38" fmla="*/ 140 w 256"/>
              <a:gd name="T39" fmla="*/ 24 h 240"/>
              <a:gd name="T40" fmla="*/ 104 w 256"/>
              <a:gd name="T41" fmla="*/ 64 h 240"/>
              <a:gd name="T42" fmla="*/ 96 w 256"/>
              <a:gd name="T43" fmla="*/ 72 h 240"/>
              <a:gd name="T44" fmla="*/ 136 w 256"/>
              <a:gd name="T45" fmla="*/ 128 h 240"/>
              <a:gd name="T46" fmla="*/ 144 w 256"/>
              <a:gd name="T47" fmla="*/ 136 h 240"/>
              <a:gd name="T48" fmla="*/ 120 w 256"/>
              <a:gd name="T49" fmla="*/ 80 h 240"/>
              <a:gd name="T50" fmla="*/ 88 w 256"/>
              <a:gd name="T51" fmla="*/ 72 h 240"/>
              <a:gd name="T52" fmla="*/ 40 w 256"/>
              <a:gd name="T53" fmla="*/ 120 h 240"/>
              <a:gd name="T54" fmla="*/ 80 w 256"/>
              <a:gd name="T55" fmla="*/ 96 h 240"/>
              <a:gd name="T56" fmla="*/ 128 w 256"/>
              <a:gd name="T57" fmla="*/ 72 h 240"/>
              <a:gd name="T58" fmla="*/ 160 w 256"/>
              <a:gd name="T59" fmla="*/ 104 h 240"/>
              <a:gd name="T60" fmla="*/ 197 w 256"/>
              <a:gd name="T61" fmla="*/ 71 h 240"/>
              <a:gd name="T62" fmla="*/ 219 w 256"/>
              <a:gd name="T63" fmla="*/ 87 h 240"/>
              <a:gd name="T64" fmla="*/ 206 w 256"/>
              <a:gd name="T65" fmla="*/ 88 h 240"/>
              <a:gd name="T66" fmla="*/ 168 w 256"/>
              <a:gd name="T67" fmla="*/ 128 h 240"/>
              <a:gd name="T68" fmla="*/ 120 w 256"/>
              <a:gd name="T69" fmla="*/ 120 h 240"/>
              <a:gd name="T70" fmla="*/ 144 w 256"/>
              <a:gd name="T71" fmla="*/ 144 h 240"/>
              <a:gd name="T72" fmla="*/ 120 w 256"/>
              <a:gd name="T73" fmla="*/ 88 h 240"/>
              <a:gd name="T74" fmla="*/ 120 w 256"/>
              <a:gd name="T75" fmla="*/ 104 h 240"/>
              <a:gd name="T76" fmla="*/ 120 w 256"/>
              <a:gd name="T77" fmla="*/ 112 h 240"/>
              <a:gd name="T78" fmla="*/ 40 w 256"/>
              <a:gd name="T79" fmla="*/ 48 h 240"/>
              <a:gd name="T80" fmla="*/ 32 w 256"/>
              <a:gd name="T81" fmla="*/ 48 h 240"/>
              <a:gd name="T82" fmla="*/ 216 w 256"/>
              <a:gd name="T83" fmla="*/ 48 h 240"/>
              <a:gd name="T84" fmla="*/ 216 w 256"/>
              <a:gd name="T85" fmla="*/ 144 h 240"/>
              <a:gd name="T86" fmla="*/ 216 w 256"/>
              <a:gd name="T87" fmla="*/ 152 h 240"/>
              <a:gd name="T88" fmla="*/ 40 w 256"/>
              <a:gd name="T89" fmla="*/ 144 h 240"/>
              <a:gd name="T90" fmla="*/ 32 w 256"/>
              <a:gd name="T91" fmla="*/ 14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40">
                <a:moveTo>
                  <a:pt x="196" y="231"/>
                </a:moveTo>
                <a:cubicBezTo>
                  <a:pt x="174" y="168"/>
                  <a:pt x="174" y="168"/>
                  <a:pt x="174" y="168"/>
                </a:cubicBezTo>
                <a:cubicBezTo>
                  <a:pt x="236" y="168"/>
                  <a:pt x="236" y="168"/>
                  <a:pt x="236" y="168"/>
                </a:cubicBezTo>
                <a:cubicBezTo>
                  <a:pt x="238" y="168"/>
                  <a:pt x="240" y="166"/>
                  <a:pt x="240" y="164"/>
                </a:cubicBezTo>
                <a:cubicBezTo>
                  <a:pt x="240" y="48"/>
                  <a:pt x="240" y="48"/>
                  <a:pt x="240" y="48"/>
                </a:cubicBezTo>
                <a:cubicBezTo>
                  <a:pt x="232" y="48"/>
                  <a:pt x="232" y="48"/>
                  <a:pt x="232" y="48"/>
                </a:cubicBezTo>
                <a:cubicBezTo>
                  <a:pt x="232" y="160"/>
                  <a:pt x="232" y="160"/>
                  <a:pt x="232" y="160"/>
                </a:cubicBezTo>
                <a:cubicBezTo>
                  <a:pt x="24" y="160"/>
                  <a:pt x="24" y="160"/>
                  <a:pt x="24" y="160"/>
                </a:cubicBezTo>
                <a:cubicBezTo>
                  <a:pt x="24" y="48"/>
                  <a:pt x="24" y="48"/>
                  <a:pt x="24" y="48"/>
                </a:cubicBezTo>
                <a:cubicBezTo>
                  <a:pt x="16" y="48"/>
                  <a:pt x="16" y="48"/>
                  <a:pt x="16" y="48"/>
                </a:cubicBezTo>
                <a:cubicBezTo>
                  <a:pt x="16" y="164"/>
                  <a:pt x="16" y="164"/>
                  <a:pt x="16" y="164"/>
                </a:cubicBezTo>
                <a:cubicBezTo>
                  <a:pt x="16" y="166"/>
                  <a:pt x="18" y="168"/>
                  <a:pt x="20" y="168"/>
                </a:cubicBezTo>
                <a:cubicBezTo>
                  <a:pt x="82" y="168"/>
                  <a:pt x="82" y="168"/>
                  <a:pt x="82" y="168"/>
                </a:cubicBezTo>
                <a:cubicBezTo>
                  <a:pt x="60" y="231"/>
                  <a:pt x="60" y="231"/>
                  <a:pt x="60" y="231"/>
                </a:cubicBezTo>
                <a:cubicBezTo>
                  <a:pt x="60" y="231"/>
                  <a:pt x="60" y="232"/>
                  <a:pt x="60" y="232"/>
                </a:cubicBezTo>
                <a:cubicBezTo>
                  <a:pt x="0" y="232"/>
                  <a:pt x="0" y="232"/>
                  <a:pt x="0" y="232"/>
                </a:cubicBezTo>
                <a:cubicBezTo>
                  <a:pt x="0" y="240"/>
                  <a:pt x="0" y="240"/>
                  <a:pt x="0" y="240"/>
                </a:cubicBezTo>
                <a:cubicBezTo>
                  <a:pt x="256" y="240"/>
                  <a:pt x="256" y="240"/>
                  <a:pt x="256" y="240"/>
                </a:cubicBezTo>
                <a:cubicBezTo>
                  <a:pt x="256" y="232"/>
                  <a:pt x="256" y="232"/>
                  <a:pt x="256" y="232"/>
                </a:cubicBezTo>
                <a:cubicBezTo>
                  <a:pt x="196" y="232"/>
                  <a:pt x="196" y="232"/>
                  <a:pt x="196" y="232"/>
                </a:cubicBezTo>
                <a:cubicBezTo>
                  <a:pt x="196" y="232"/>
                  <a:pt x="196" y="231"/>
                  <a:pt x="196" y="231"/>
                </a:cubicBezTo>
                <a:close/>
                <a:moveTo>
                  <a:pt x="188" y="232"/>
                </a:moveTo>
                <a:cubicBezTo>
                  <a:pt x="132" y="232"/>
                  <a:pt x="132" y="232"/>
                  <a:pt x="132" y="232"/>
                </a:cubicBezTo>
                <a:cubicBezTo>
                  <a:pt x="132" y="168"/>
                  <a:pt x="132" y="168"/>
                  <a:pt x="132" y="168"/>
                </a:cubicBezTo>
                <a:cubicBezTo>
                  <a:pt x="165" y="168"/>
                  <a:pt x="165" y="168"/>
                  <a:pt x="165" y="168"/>
                </a:cubicBezTo>
                <a:lnTo>
                  <a:pt x="188" y="232"/>
                </a:lnTo>
                <a:close/>
                <a:moveTo>
                  <a:pt x="91" y="168"/>
                </a:moveTo>
                <a:cubicBezTo>
                  <a:pt x="124" y="168"/>
                  <a:pt x="124" y="168"/>
                  <a:pt x="124" y="168"/>
                </a:cubicBezTo>
                <a:cubicBezTo>
                  <a:pt x="124" y="232"/>
                  <a:pt x="124" y="232"/>
                  <a:pt x="124" y="232"/>
                </a:cubicBezTo>
                <a:cubicBezTo>
                  <a:pt x="68" y="232"/>
                  <a:pt x="68" y="232"/>
                  <a:pt x="68" y="232"/>
                </a:cubicBezTo>
                <a:lnTo>
                  <a:pt x="91" y="168"/>
                </a:lnTo>
                <a:close/>
                <a:moveTo>
                  <a:pt x="252" y="16"/>
                </a:moveTo>
                <a:cubicBezTo>
                  <a:pt x="158" y="16"/>
                  <a:pt x="158" y="16"/>
                  <a:pt x="158" y="16"/>
                </a:cubicBezTo>
                <a:cubicBezTo>
                  <a:pt x="152" y="2"/>
                  <a:pt x="152" y="2"/>
                  <a:pt x="152" y="2"/>
                </a:cubicBezTo>
                <a:cubicBezTo>
                  <a:pt x="151" y="1"/>
                  <a:pt x="150" y="0"/>
                  <a:pt x="148" y="0"/>
                </a:cubicBezTo>
                <a:cubicBezTo>
                  <a:pt x="108" y="0"/>
                  <a:pt x="108" y="0"/>
                  <a:pt x="108" y="0"/>
                </a:cubicBezTo>
                <a:cubicBezTo>
                  <a:pt x="106" y="0"/>
                  <a:pt x="105" y="1"/>
                  <a:pt x="104" y="2"/>
                </a:cubicBezTo>
                <a:cubicBezTo>
                  <a:pt x="98" y="16"/>
                  <a:pt x="98" y="16"/>
                  <a:pt x="98" y="16"/>
                </a:cubicBezTo>
                <a:cubicBezTo>
                  <a:pt x="4" y="16"/>
                  <a:pt x="4" y="16"/>
                  <a:pt x="4" y="16"/>
                </a:cubicBezTo>
                <a:cubicBezTo>
                  <a:pt x="2" y="16"/>
                  <a:pt x="0" y="18"/>
                  <a:pt x="0" y="20"/>
                </a:cubicBezTo>
                <a:cubicBezTo>
                  <a:pt x="0" y="36"/>
                  <a:pt x="0" y="36"/>
                  <a:pt x="0" y="36"/>
                </a:cubicBezTo>
                <a:cubicBezTo>
                  <a:pt x="0" y="38"/>
                  <a:pt x="2" y="40"/>
                  <a:pt x="4" y="40"/>
                </a:cubicBezTo>
                <a:cubicBezTo>
                  <a:pt x="252" y="40"/>
                  <a:pt x="252" y="40"/>
                  <a:pt x="252" y="40"/>
                </a:cubicBezTo>
                <a:cubicBezTo>
                  <a:pt x="254" y="40"/>
                  <a:pt x="256" y="38"/>
                  <a:pt x="256" y="36"/>
                </a:cubicBezTo>
                <a:cubicBezTo>
                  <a:pt x="256" y="20"/>
                  <a:pt x="256" y="20"/>
                  <a:pt x="256" y="20"/>
                </a:cubicBezTo>
                <a:cubicBezTo>
                  <a:pt x="256" y="18"/>
                  <a:pt x="254" y="16"/>
                  <a:pt x="252" y="16"/>
                </a:cubicBezTo>
                <a:close/>
                <a:moveTo>
                  <a:pt x="248" y="32"/>
                </a:moveTo>
                <a:cubicBezTo>
                  <a:pt x="8" y="32"/>
                  <a:pt x="8" y="32"/>
                  <a:pt x="8" y="32"/>
                </a:cubicBezTo>
                <a:cubicBezTo>
                  <a:pt x="8" y="24"/>
                  <a:pt x="8" y="24"/>
                  <a:pt x="8" y="24"/>
                </a:cubicBezTo>
                <a:cubicBezTo>
                  <a:pt x="100" y="24"/>
                  <a:pt x="100" y="24"/>
                  <a:pt x="100" y="24"/>
                </a:cubicBezTo>
                <a:cubicBezTo>
                  <a:pt x="102" y="24"/>
                  <a:pt x="103" y="23"/>
                  <a:pt x="104" y="22"/>
                </a:cubicBezTo>
                <a:cubicBezTo>
                  <a:pt x="110" y="8"/>
                  <a:pt x="110" y="8"/>
                  <a:pt x="110" y="8"/>
                </a:cubicBezTo>
                <a:cubicBezTo>
                  <a:pt x="146" y="8"/>
                  <a:pt x="146" y="8"/>
                  <a:pt x="146" y="8"/>
                </a:cubicBezTo>
                <a:cubicBezTo>
                  <a:pt x="152" y="22"/>
                  <a:pt x="152" y="22"/>
                  <a:pt x="152" y="22"/>
                </a:cubicBezTo>
                <a:cubicBezTo>
                  <a:pt x="153" y="23"/>
                  <a:pt x="154" y="24"/>
                  <a:pt x="156" y="24"/>
                </a:cubicBezTo>
                <a:cubicBezTo>
                  <a:pt x="248" y="24"/>
                  <a:pt x="248" y="24"/>
                  <a:pt x="248" y="24"/>
                </a:cubicBezTo>
                <a:lnTo>
                  <a:pt x="248" y="32"/>
                </a:lnTo>
                <a:close/>
                <a:moveTo>
                  <a:pt x="116" y="16"/>
                </a:moveTo>
                <a:cubicBezTo>
                  <a:pt x="140" y="16"/>
                  <a:pt x="140" y="16"/>
                  <a:pt x="140" y="16"/>
                </a:cubicBezTo>
                <a:cubicBezTo>
                  <a:pt x="140" y="24"/>
                  <a:pt x="140" y="24"/>
                  <a:pt x="140" y="24"/>
                </a:cubicBezTo>
                <a:cubicBezTo>
                  <a:pt x="116" y="24"/>
                  <a:pt x="116" y="24"/>
                  <a:pt x="116" y="24"/>
                </a:cubicBezTo>
                <a:lnTo>
                  <a:pt x="116" y="16"/>
                </a:lnTo>
                <a:close/>
                <a:moveTo>
                  <a:pt x="104" y="64"/>
                </a:moveTo>
                <a:cubicBezTo>
                  <a:pt x="108" y="64"/>
                  <a:pt x="112" y="68"/>
                  <a:pt x="112" y="72"/>
                </a:cubicBezTo>
                <a:cubicBezTo>
                  <a:pt x="112" y="76"/>
                  <a:pt x="108" y="80"/>
                  <a:pt x="104" y="80"/>
                </a:cubicBezTo>
                <a:cubicBezTo>
                  <a:pt x="100" y="80"/>
                  <a:pt x="96" y="76"/>
                  <a:pt x="96" y="72"/>
                </a:cubicBezTo>
                <a:cubicBezTo>
                  <a:pt x="96" y="68"/>
                  <a:pt x="100" y="64"/>
                  <a:pt x="104" y="64"/>
                </a:cubicBezTo>
                <a:close/>
                <a:moveTo>
                  <a:pt x="144" y="136"/>
                </a:moveTo>
                <a:cubicBezTo>
                  <a:pt x="140" y="136"/>
                  <a:pt x="136" y="132"/>
                  <a:pt x="136" y="128"/>
                </a:cubicBezTo>
                <a:cubicBezTo>
                  <a:pt x="136" y="124"/>
                  <a:pt x="140" y="120"/>
                  <a:pt x="144" y="120"/>
                </a:cubicBezTo>
                <a:cubicBezTo>
                  <a:pt x="148" y="120"/>
                  <a:pt x="152" y="124"/>
                  <a:pt x="152" y="128"/>
                </a:cubicBezTo>
                <a:cubicBezTo>
                  <a:pt x="152" y="132"/>
                  <a:pt x="148" y="136"/>
                  <a:pt x="144" y="136"/>
                </a:cubicBezTo>
                <a:close/>
                <a:moveTo>
                  <a:pt x="128" y="72"/>
                </a:moveTo>
                <a:cubicBezTo>
                  <a:pt x="128" y="80"/>
                  <a:pt x="128" y="80"/>
                  <a:pt x="128" y="80"/>
                </a:cubicBezTo>
                <a:cubicBezTo>
                  <a:pt x="120" y="80"/>
                  <a:pt x="120" y="80"/>
                  <a:pt x="120" y="80"/>
                </a:cubicBezTo>
                <a:cubicBezTo>
                  <a:pt x="120" y="72"/>
                  <a:pt x="120" y="72"/>
                  <a:pt x="120" y="72"/>
                </a:cubicBezTo>
                <a:cubicBezTo>
                  <a:pt x="120" y="63"/>
                  <a:pt x="113" y="56"/>
                  <a:pt x="104" y="56"/>
                </a:cubicBezTo>
                <a:cubicBezTo>
                  <a:pt x="95" y="56"/>
                  <a:pt x="88" y="63"/>
                  <a:pt x="88" y="72"/>
                </a:cubicBezTo>
                <a:cubicBezTo>
                  <a:pt x="88" y="96"/>
                  <a:pt x="88" y="96"/>
                  <a:pt x="88" y="96"/>
                </a:cubicBezTo>
                <a:cubicBezTo>
                  <a:pt x="88" y="109"/>
                  <a:pt x="77" y="120"/>
                  <a:pt x="64" y="120"/>
                </a:cubicBezTo>
                <a:cubicBezTo>
                  <a:pt x="40" y="120"/>
                  <a:pt x="40" y="120"/>
                  <a:pt x="40" y="120"/>
                </a:cubicBezTo>
                <a:cubicBezTo>
                  <a:pt x="40" y="112"/>
                  <a:pt x="40" y="112"/>
                  <a:pt x="40" y="112"/>
                </a:cubicBezTo>
                <a:cubicBezTo>
                  <a:pt x="64" y="112"/>
                  <a:pt x="64" y="112"/>
                  <a:pt x="64" y="112"/>
                </a:cubicBezTo>
                <a:cubicBezTo>
                  <a:pt x="73" y="112"/>
                  <a:pt x="80" y="105"/>
                  <a:pt x="80" y="96"/>
                </a:cubicBezTo>
                <a:cubicBezTo>
                  <a:pt x="80" y="72"/>
                  <a:pt x="80" y="72"/>
                  <a:pt x="80" y="72"/>
                </a:cubicBezTo>
                <a:cubicBezTo>
                  <a:pt x="80" y="59"/>
                  <a:pt x="91" y="48"/>
                  <a:pt x="104" y="48"/>
                </a:cubicBezTo>
                <a:cubicBezTo>
                  <a:pt x="117" y="48"/>
                  <a:pt x="128" y="59"/>
                  <a:pt x="128" y="72"/>
                </a:cubicBezTo>
                <a:close/>
                <a:moveTo>
                  <a:pt x="144" y="144"/>
                </a:moveTo>
                <a:cubicBezTo>
                  <a:pt x="153" y="144"/>
                  <a:pt x="160" y="137"/>
                  <a:pt x="160" y="128"/>
                </a:cubicBezTo>
                <a:cubicBezTo>
                  <a:pt x="160" y="104"/>
                  <a:pt x="160" y="104"/>
                  <a:pt x="160" y="104"/>
                </a:cubicBezTo>
                <a:cubicBezTo>
                  <a:pt x="160" y="91"/>
                  <a:pt x="171" y="80"/>
                  <a:pt x="184" y="80"/>
                </a:cubicBezTo>
                <a:cubicBezTo>
                  <a:pt x="206" y="80"/>
                  <a:pt x="206" y="80"/>
                  <a:pt x="206" y="80"/>
                </a:cubicBezTo>
                <a:cubicBezTo>
                  <a:pt x="197" y="71"/>
                  <a:pt x="197" y="71"/>
                  <a:pt x="197" y="71"/>
                </a:cubicBezTo>
                <a:cubicBezTo>
                  <a:pt x="203" y="65"/>
                  <a:pt x="203" y="65"/>
                  <a:pt x="203" y="65"/>
                </a:cubicBezTo>
                <a:cubicBezTo>
                  <a:pt x="219" y="81"/>
                  <a:pt x="219" y="81"/>
                  <a:pt x="219" y="81"/>
                </a:cubicBezTo>
                <a:cubicBezTo>
                  <a:pt x="220" y="83"/>
                  <a:pt x="220" y="85"/>
                  <a:pt x="219" y="87"/>
                </a:cubicBezTo>
                <a:cubicBezTo>
                  <a:pt x="203" y="103"/>
                  <a:pt x="203" y="103"/>
                  <a:pt x="203" y="103"/>
                </a:cubicBezTo>
                <a:cubicBezTo>
                  <a:pt x="197" y="97"/>
                  <a:pt x="197" y="97"/>
                  <a:pt x="197" y="97"/>
                </a:cubicBezTo>
                <a:cubicBezTo>
                  <a:pt x="206" y="88"/>
                  <a:pt x="206" y="88"/>
                  <a:pt x="206" y="88"/>
                </a:cubicBezTo>
                <a:cubicBezTo>
                  <a:pt x="184" y="88"/>
                  <a:pt x="184" y="88"/>
                  <a:pt x="184" y="88"/>
                </a:cubicBezTo>
                <a:cubicBezTo>
                  <a:pt x="175" y="88"/>
                  <a:pt x="168" y="95"/>
                  <a:pt x="168" y="104"/>
                </a:cubicBezTo>
                <a:cubicBezTo>
                  <a:pt x="168" y="128"/>
                  <a:pt x="168" y="128"/>
                  <a:pt x="168" y="128"/>
                </a:cubicBezTo>
                <a:cubicBezTo>
                  <a:pt x="168" y="141"/>
                  <a:pt x="157" y="152"/>
                  <a:pt x="144" y="152"/>
                </a:cubicBezTo>
                <a:cubicBezTo>
                  <a:pt x="131" y="152"/>
                  <a:pt x="120" y="141"/>
                  <a:pt x="120" y="128"/>
                </a:cubicBezTo>
                <a:cubicBezTo>
                  <a:pt x="120" y="120"/>
                  <a:pt x="120" y="120"/>
                  <a:pt x="120" y="120"/>
                </a:cubicBezTo>
                <a:cubicBezTo>
                  <a:pt x="128" y="120"/>
                  <a:pt x="128" y="120"/>
                  <a:pt x="128" y="120"/>
                </a:cubicBezTo>
                <a:cubicBezTo>
                  <a:pt x="128" y="128"/>
                  <a:pt x="128" y="128"/>
                  <a:pt x="128" y="128"/>
                </a:cubicBezTo>
                <a:cubicBezTo>
                  <a:pt x="128" y="137"/>
                  <a:pt x="135" y="144"/>
                  <a:pt x="144" y="144"/>
                </a:cubicBezTo>
                <a:close/>
                <a:moveTo>
                  <a:pt x="128" y="96"/>
                </a:moveTo>
                <a:cubicBezTo>
                  <a:pt x="120" y="96"/>
                  <a:pt x="120" y="96"/>
                  <a:pt x="120" y="96"/>
                </a:cubicBezTo>
                <a:cubicBezTo>
                  <a:pt x="120" y="88"/>
                  <a:pt x="120" y="88"/>
                  <a:pt x="120" y="88"/>
                </a:cubicBezTo>
                <a:cubicBezTo>
                  <a:pt x="128" y="88"/>
                  <a:pt x="128" y="88"/>
                  <a:pt x="128" y="88"/>
                </a:cubicBezTo>
                <a:lnTo>
                  <a:pt x="128" y="96"/>
                </a:lnTo>
                <a:close/>
                <a:moveTo>
                  <a:pt x="120" y="104"/>
                </a:moveTo>
                <a:cubicBezTo>
                  <a:pt x="128" y="104"/>
                  <a:pt x="128" y="104"/>
                  <a:pt x="128" y="104"/>
                </a:cubicBezTo>
                <a:cubicBezTo>
                  <a:pt x="128" y="112"/>
                  <a:pt x="128" y="112"/>
                  <a:pt x="128" y="112"/>
                </a:cubicBezTo>
                <a:cubicBezTo>
                  <a:pt x="120" y="112"/>
                  <a:pt x="120" y="112"/>
                  <a:pt x="120" y="112"/>
                </a:cubicBezTo>
                <a:lnTo>
                  <a:pt x="120" y="104"/>
                </a:lnTo>
                <a:close/>
                <a:moveTo>
                  <a:pt x="32" y="48"/>
                </a:moveTo>
                <a:cubicBezTo>
                  <a:pt x="40" y="48"/>
                  <a:pt x="40" y="48"/>
                  <a:pt x="40" y="48"/>
                </a:cubicBezTo>
                <a:cubicBezTo>
                  <a:pt x="40" y="56"/>
                  <a:pt x="40" y="56"/>
                  <a:pt x="40" y="56"/>
                </a:cubicBezTo>
                <a:cubicBezTo>
                  <a:pt x="32" y="56"/>
                  <a:pt x="32" y="56"/>
                  <a:pt x="32" y="56"/>
                </a:cubicBezTo>
                <a:lnTo>
                  <a:pt x="32" y="48"/>
                </a:lnTo>
                <a:close/>
                <a:moveTo>
                  <a:pt x="224" y="56"/>
                </a:moveTo>
                <a:cubicBezTo>
                  <a:pt x="216" y="56"/>
                  <a:pt x="216" y="56"/>
                  <a:pt x="216" y="56"/>
                </a:cubicBezTo>
                <a:cubicBezTo>
                  <a:pt x="216" y="48"/>
                  <a:pt x="216" y="48"/>
                  <a:pt x="216" y="48"/>
                </a:cubicBezTo>
                <a:cubicBezTo>
                  <a:pt x="224" y="48"/>
                  <a:pt x="224" y="48"/>
                  <a:pt x="224" y="48"/>
                </a:cubicBezTo>
                <a:lnTo>
                  <a:pt x="224" y="56"/>
                </a:lnTo>
                <a:close/>
                <a:moveTo>
                  <a:pt x="216" y="144"/>
                </a:moveTo>
                <a:cubicBezTo>
                  <a:pt x="224" y="144"/>
                  <a:pt x="224" y="144"/>
                  <a:pt x="224" y="144"/>
                </a:cubicBezTo>
                <a:cubicBezTo>
                  <a:pt x="224" y="152"/>
                  <a:pt x="224" y="152"/>
                  <a:pt x="224" y="152"/>
                </a:cubicBezTo>
                <a:cubicBezTo>
                  <a:pt x="216" y="152"/>
                  <a:pt x="216" y="152"/>
                  <a:pt x="216" y="152"/>
                </a:cubicBezTo>
                <a:lnTo>
                  <a:pt x="216" y="144"/>
                </a:lnTo>
                <a:close/>
                <a:moveTo>
                  <a:pt x="32" y="144"/>
                </a:moveTo>
                <a:cubicBezTo>
                  <a:pt x="40" y="144"/>
                  <a:pt x="40" y="144"/>
                  <a:pt x="40" y="144"/>
                </a:cubicBezTo>
                <a:cubicBezTo>
                  <a:pt x="40" y="152"/>
                  <a:pt x="40" y="152"/>
                  <a:pt x="40" y="152"/>
                </a:cubicBezTo>
                <a:cubicBezTo>
                  <a:pt x="32" y="152"/>
                  <a:pt x="32" y="152"/>
                  <a:pt x="32" y="152"/>
                </a:cubicBezTo>
                <a:lnTo>
                  <a:pt x="32" y="144"/>
                </a:ln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pPr marL="0" marR="0" lvl="0" indent="0" algn="ctr" defTabSz="914400" rtl="0" eaLnBrk="1" fontAlgn="base" latinLnBrk="0" hangingPunct="1">
              <a:lnSpc>
                <a:spcPct val="95000"/>
              </a:lnSpc>
              <a:spcBef>
                <a:spcPct val="0"/>
              </a:spcBef>
              <a:spcAft>
                <a:spcPct val="0"/>
              </a:spcAft>
              <a:buClr>
                <a:prstClr val="white"/>
              </a:buClr>
              <a:buSzTx/>
              <a:buFontTx/>
              <a:buNone/>
              <a:tabLst/>
              <a:defRPr/>
            </a:pPr>
            <a:endParaRPr kumimoji="0" lang="en-US" sz="1200" b="0" i="0" u="none" strike="noStrike" kern="0" cap="none" spc="0" normalizeH="0" baseline="0" noProof="0" dirty="0">
              <a:ln>
                <a:noFill/>
              </a:ln>
              <a:solidFill>
                <a:srgbClr val="262626"/>
              </a:solidFill>
              <a:effectLst/>
              <a:uLnTx/>
              <a:uFillTx/>
              <a:latin typeface="Tahoma"/>
              <a:ea typeface="+mn-ea"/>
              <a:cs typeface="Segoe UI Semibold" panose="020B0702040204020203" pitchFamily="34" charset="0"/>
            </a:endParaRPr>
          </a:p>
        </p:txBody>
      </p:sp>
      <p:sp>
        <p:nvSpPr>
          <p:cNvPr id="22" name="TextBox 21">
            <a:extLst>
              <a:ext uri="{FF2B5EF4-FFF2-40B4-BE49-F238E27FC236}">
                <a16:creationId xmlns:a16="http://schemas.microsoft.com/office/drawing/2014/main" id="{EC30C277-100C-4FD2-A16F-1F77C1D0A8C5}"/>
              </a:ext>
            </a:extLst>
          </p:cNvPr>
          <p:cNvSpPr txBox="1"/>
          <p:nvPr/>
        </p:nvSpPr>
        <p:spPr>
          <a:xfrm>
            <a:off x="555517" y="4120110"/>
            <a:ext cx="1112168" cy="387094"/>
          </a:xfrm>
          <a:prstGeom prst="rect">
            <a:avLst/>
          </a:prstGeom>
          <a:noFill/>
        </p:spPr>
        <p:txBody>
          <a:bodyPr wrap="square" lIns="0" tIns="0" rIns="0" bIns="0" rtlCol="0">
            <a:spAutoFit/>
          </a:bodyPr>
          <a:lstStyle>
            <a:defPPr>
              <a:defRPr lang="en-US"/>
            </a:defPPr>
            <a:lvl1pPr algn="l">
              <a:defRPr b="1">
                <a:solidFill>
                  <a:schemeClr val="tx2"/>
                </a:solidFill>
                <a:latin typeface="+mn-lt"/>
              </a:defRPr>
            </a:lvl1pPr>
          </a:lstStyle>
          <a:p>
            <a:pPr marL="0" marR="0" lvl="0" indent="0" algn="ctr" defTabSz="914400" rtl="0" eaLnBrk="1" fontAlgn="base" latinLnBrk="0" hangingPunct="1">
              <a:lnSpc>
                <a:spcPct val="110000"/>
              </a:lnSpc>
              <a:spcBef>
                <a:spcPct val="0"/>
              </a:spcBef>
              <a:spcAft>
                <a:spcPct val="0"/>
              </a:spcAft>
              <a:buClr>
                <a:prstClr val="white"/>
              </a:buClr>
              <a:buSzTx/>
              <a:buFontTx/>
              <a:buNone/>
              <a:tabLst/>
              <a:defRPr/>
            </a:pPr>
            <a:r>
              <a:rPr kumimoji="0" lang="ru-RU"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rPr>
              <a:t>Расширение портфеля</a:t>
            </a:r>
            <a:endParaRPr kumimoji="0" lang="en-US"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endParaRPr>
          </a:p>
        </p:txBody>
      </p:sp>
      <p:sp>
        <p:nvSpPr>
          <p:cNvPr id="26" name="TextBox 25">
            <a:extLst>
              <a:ext uri="{FF2B5EF4-FFF2-40B4-BE49-F238E27FC236}">
                <a16:creationId xmlns:a16="http://schemas.microsoft.com/office/drawing/2014/main" id="{19C116E3-DC6E-43B3-A277-2F2301B78EC3}"/>
              </a:ext>
            </a:extLst>
          </p:cNvPr>
          <p:cNvSpPr txBox="1"/>
          <p:nvPr/>
        </p:nvSpPr>
        <p:spPr>
          <a:xfrm>
            <a:off x="528631" y="5544332"/>
            <a:ext cx="1165941" cy="387094"/>
          </a:xfrm>
          <a:prstGeom prst="rect">
            <a:avLst/>
          </a:prstGeom>
          <a:noFill/>
        </p:spPr>
        <p:txBody>
          <a:bodyPr wrap="square" lIns="0" tIns="0" rIns="0" bIns="0" rtlCol="0">
            <a:spAutoFit/>
          </a:bodyPr>
          <a:lstStyle>
            <a:defPPr>
              <a:defRPr lang="en-US"/>
            </a:defPPr>
            <a:lvl1pPr algn="l">
              <a:defRPr b="1">
                <a:solidFill>
                  <a:schemeClr val="tx2"/>
                </a:solidFill>
                <a:latin typeface="+mn-lt"/>
              </a:defRPr>
            </a:lvl1pPr>
          </a:lstStyle>
          <a:p>
            <a:pPr marL="0" marR="0" lvl="0" indent="0" algn="ctr" defTabSz="914400" rtl="0" eaLnBrk="1" fontAlgn="base" latinLnBrk="0" hangingPunct="1">
              <a:lnSpc>
                <a:spcPct val="110000"/>
              </a:lnSpc>
              <a:spcBef>
                <a:spcPct val="0"/>
              </a:spcBef>
              <a:spcAft>
                <a:spcPct val="0"/>
              </a:spcAft>
              <a:buClr>
                <a:prstClr val="white"/>
              </a:buClr>
              <a:buSzTx/>
              <a:buFontTx/>
              <a:buNone/>
              <a:tabLst/>
              <a:defRPr/>
            </a:pPr>
            <a:r>
              <a:rPr kumimoji="0" lang="ru-RU"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rPr>
              <a:t>Расширение каналов продаж</a:t>
            </a:r>
            <a:endParaRPr kumimoji="0" lang="en-US" sz="1200" b="0" i="0" u="none" strike="noStrike" kern="0" cap="none" spc="0" normalizeH="0" baseline="0" noProof="0" dirty="0">
              <a:ln>
                <a:noFill/>
              </a:ln>
              <a:solidFill>
                <a:prstClr val="black">
                  <a:lumMod val="95000"/>
                  <a:lumOff val="5000"/>
                </a:prstClr>
              </a:solidFill>
              <a:effectLst/>
              <a:uLnTx/>
              <a:uFillTx/>
              <a:latin typeface="Tahoma"/>
              <a:ea typeface="+mn-ea"/>
              <a:cs typeface="Segoe UI Semibold" panose="020B0702040204020203" pitchFamily="34" charset="0"/>
            </a:endParaRPr>
          </a:p>
        </p:txBody>
      </p:sp>
      <p:sp>
        <p:nvSpPr>
          <p:cNvPr id="28" name="Oval 27">
            <a:extLst>
              <a:ext uri="{FF2B5EF4-FFF2-40B4-BE49-F238E27FC236}">
                <a16:creationId xmlns:a16="http://schemas.microsoft.com/office/drawing/2014/main" id="{3B16CE67-341F-4EF1-8DDE-239952300A64}"/>
              </a:ext>
            </a:extLst>
          </p:cNvPr>
          <p:cNvSpPr/>
          <p:nvPr/>
        </p:nvSpPr>
        <p:spPr>
          <a:xfrm>
            <a:off x="748492" y="4758572"/>
            <a:ext cx="726218" cy="713920"/>
          </a:xfrm>
          <a:prstGeom prst="ellipse">
            <a:avLst/>
          </a:prstGeom>
          <a:solidFill>
            <a:srgbClr val="FAFBFC"/>
          </a:solidFill>
          <a:ln w="25400" cap="flat" cmpd="sng" algn="ctr">
            <a:noFill/>
            <a:prstDash val="solid"/>
            <a:round/>
            <a:headEnd type="none" w="med" len="med"/>
            <a:tailEnd type="none" w="med" len="me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AF1736"/>
              </a:solidFill>
              <a:effectLst/>
              <a:uLnTx/>
              <a:uFillTx/>
              <a:latin typeface="Tahoma"/>
              <a:ea typeface="+mn-ea"/>
              <a:cs typeface="Segoe UI Semibold" panose="020B0702040204020203" pitchFamily="34" charset="0"/>
            </a:endParaRPr>
          </a:p>
        </p:txBody>
      </p:sp>
      <p:sp>
        <p:nvSpPr>
          <p:cNvPr id="29" name="Freeform 26">
            <a:extLst>
              <a:ext uri="{FF2B5EF4-FFF2-40B4-BE49-F238E27FC236}">
                <a16:creationId xmlns:a16="http://schemas.microsoft.com/office/drawing/2014/main" id="{B11C17CE-974D-44C8-9B12-870FB2AEBF5F}"/>
              </a:ext>
            </a:extLst>
          </p:cNvPr>
          <p:cNvSpPr>
            <a:spLocks noEditPoints="1"/>
          </p:cNvSpPr>
          <p:nvPr/>
        </p:nvSpPr>
        <p:spPr bwMode="auto">
          <a:xfrm>
            <a:off x="900424" y="4909368"/>
            <a:ext cx="422352" cy="415198"/>
          </a:xfrm>
          <a:custGeom>
            <a:avLst/>
            <a:gdLst>
              <a:gd name="T0" fmla="*/ 256 w 256"/>
              <a:gd name="T1" fmla="*/ 168 h 256"/>
              <a:gd name="T2" fmla="*/ 224 w 256"/>
              <a:gd name="T3" fmla="*/ 0 h 256"/>
              <a:gd name="T4" fmla="*/ 176 w 256"/>
              <a:gd name="T5" fmla="*/ 74 h 256"/>
              <a:gd name="T6" fmla="*/ 36 w 256"/>
              <a:gd name="T7" fmla="*/ 46 h 256"/>
              <a:gd name="T8" fmla="*/ 8 w 256"/>
              <a:gd name="T9" fmla="*/ 168 h 256"/>
              <a:gd name="T10" fmla="*/ 80 w 256"/>
              <a:gd name="T11" fmla="*/ 102 h 256"/>
              <a:gd name="T12" fmla="*/ 248 w 256"/>
              <a:gd name="T13" fmla="*/ 14 h 256"/>
              <a:gd name="T14" fmla="*/ 256 w 256"/>
              <a:gd name="T15" fmla="*/ 0 h 256"/>
              <a:gd name="T16" fmla="*/ 208 w 256"/>
              <a:gd name="T17" fmla="*/ 8 h 256"/>
              <a:gd name="T18" fmla="*/ 0 w 256"/>
              <a:gd name="T19" fmla="*/ 60 h 256"/>
              <a:gd name="T20" fmla="*/ 16 w 256"/>
              <a:gd name="T21" fmla="*/ 152 h 256"/>
              <a:gd name="T22" fmla="*/ 16 w 256"/>
              <a:gd name="T23" fmla="*/ 144 h 256"/>
              <a:gd name="T24" fmla="*/ 256 w 256"/>
              <a:gd name="T25" fmla="*/ 230 h 256"/>
              <a:gd name="T26" fmla="*/ 12 w 256"/>
              <a:gd name="T27" fmla="*/ 256 h 256"/>
              <a:gd name="T28" fmla="*/ 26 w 256"/>
              <a:gd name="T29" fmla="*/ 215 h 256"/>
              <a:gd name="T30" fmla="*/ 68 w 256"/>
              <a:gd name="T31" fmla="*/ 194 h 256"/>
              <a:gd name="T32" fmla="*/ 110 w 256"/>
              <a:gd name="T33" fmla="*/ 214 h 256"/>
              <a:gd name="T34" fmla="*/ 152 w 256"/>
              <a:gd name="T35" fmla="*/ 194 h 256"/>
              <a:gd name="T36" fmla="*/ 194 w 256"/>
              <a:gd name="T37" fmla="*/ 215 h 256"/>
              <a:gd name="T38" fmla="*/ 236 w 256"/>
              <a:gd name="T39" fmla="*/ 194 h 256"/>
              <a:gd name="T40" fmla="*/ 212 w 256"/>
              <a:gd name="T41" fmla="*/ 216 h 256"/>
              <a:gd name="T42" fmla="*/ 196 w 256"/>
              <a:gd name="T43" fmla="*/ 194 h 256"/>
              <a:gd name="T44" fmla="*/ 144 w 256"/>
              <a:gd name="T45" fmla="*/ 194 h 256"/>
              <a:gd name="T46" fmla="*/ 28 w 256"/>
              <a:gd name="T47" fmla="*/ 194 h 256"/>
              <a:gd name="T48" fmla="*/ 44 w 256"/>
              <a:gd name="T49" fmla="*/ 176 h 256"/>
              <a:gd name="T50" fmla="*/ 224 w 256"/>
              <a:gd name="T51" fmla="*/ 220 h 256"/>
              <a:gd name="T52" fmla="*/ 176 w 256"/>
              <a:gd name="T53" fmla="*/ 234 h 256"/>
              <a:gd name="T54" fmla="*/ 168 w 256"/>
              <a:gd name="T55" fmla="*/ 234 h 256"/>
              <a:gd name="T56" fmla="*/ 116 w 256"/>
              <a:gd name="T57" fmla="*/ 220 h 256"/>
              <a:gd name="T58" fmla="*/ 80 w 256"/>
              <a:gd name="T59" fmla="*/ 244 h 256"/>
              <a:gd name="T60" fmla="*/ 44 w 256"/>
              <a:gd name="T61" fmla="*/ 224 h 256"/>
              <a:gd name="T62" fmla="*/ 8 w 256"/>
              <a:gd name="T63" fmla="*/ 240 h 256"/>
              <a:gd name="T64" fmla="*/ 248 w 256"/>
              <a:gd name="T65" fmla="*/ 240 h 256"/>
              <a:gd name="T66" fmla="*/ 64 w 256"/>
              <a:gd name="T67" fmla="*/ 136 h 256"/>
              <a:gd name="T68" fmla="*/ 32 w 256"/>
              <a:gd name="T69" fmla="*/ 136 h 256"/>
              <a:gd name="T70" fmla="*/ 64 w 256"/>
              <a:gd name="T71" fmla="*/ 112 h 256"/>
              <a:gd name="T72" fmla="*/ 72 w 256"/>
              <a:gd name="T73" fmla="*/ 136 h 256"/>
              <a:gd name="T74" fmla="*/ 72 w 256"/>
              <a:gd name="T75" fmla="*/ 128 h 256"/>
              <a:gd name="T76" fmla="*/ 72 w 256"/>
              <a:gd name="T77" fmla="*/ 112 h 256"/>
              <a:gd name="T78" fmla="*/ 104 w 256"/>
              <a:gd name="T79" fmla="*/ 112 h 256"/>
              <a:gd name="T80" fmla="*/ 144 w 256"/>
              <a:gd name="T81" fmla="*/ 128 h 256"/>
              <a:gd name="T82" fmla="*/ 112 w 256"/>
              <a:gd name="T83" fmla="*/ 120 h 256"/>
              <a:gd name="T84" fmla="*/ 112 w 256"/>
              <a:gd name="T85" fmla="*/ 112 h 256"/>
              <a:gd name="T86" fmla="*/ 144 w 256"/>
              <a:gd name="T87" fmla="*/ 104 h 256"/>
              <a:gd name="T88" fmla="*/ 112 w 256"/>
              <a:gd name="T89" fmla="*/ 104 h 256"/>
              <a:gd name="T90" fmla="*/ 112 w 256"/>
              <a:gd name="T91" fmla="*/ 88 h 256"/>
              <a:gd name="T92" fmla="*/ 152 w 256"/>
              <a:gd name="T93" fmla="*/ 136 h 256"/>
              <a:gd name="T94" fmla="*/ 152 w 256"/>
              <a:gd name="T95" fmla="*/ 128 h 256"/>
              <a:gd name="T96" fmla="*/ 184 w 256"/>
              <a:gd name="T97" fmla="*/ 120 h 256"/>
              <a:gd name="T98" fmla="*/ 152 w 256"/>
              <a:gd name="T99" fmla="*/ 120 h 256"/>
              <a:gd name="T100" fmla="*/ 152 w 256"/>
              <a:gd name="T101" fmla="*/ 104 h 256"/>
              <a:gd name="T102" fmla="*/ 192 w 256"/>
              <a:gd name="T103" fmla="*/ 136 h 256"/>
              <a:gd name="T104" fmla="*/ 192 w 256"/>
              <a:gd name="T105" fmla="*/ 128 h 256"/>
              <a:gd name="T106" fmla="*/ 224 w 256"/>
              <a:gd name="T107" fmla="*/ 120 h 256"/>
              <a:gd name="T108" fmla="*/ 192 w 256"/>
              <a:gd name="T109" fmla="*/ 120 h 256"/>
              <a:gd name="T110" fmla="*/ 224 w 256"/>
              <a:gd name="T111" fmla="*/ 96 h 256"/>
              <a:gd name="T112" fmla="*/ 224 w 256"/>
              <a:gd name="T113" fmla="*/ 80 h 256"/>
              <a:gd name="T114" fmla="*/ 224 w 256"/>
              <a:gd name="T115" fmla="*/ 88 h 256"/>
              <a:gd name="T116" fmla="*/ 32 w 256"/>
              <a:gd name="T117" fmla="*/ 96 h 256"/>
              <a:gd name="T118" fmla="*/ 64 w 256"/>
              <a:gd name="T119" fmla="*/ 9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6" h="256">
                <a:moveTo>
                  <a:pt x="248" y="48"/>
                </a:moveTo>
                <a:cubicBezTo>
                  <a:pt x="256" y="48"/>
                  <a:pt x="256" y="48"/>
                  <a:pt x="256" y="48"/>
                </a:cubicBezTo>
                <a:cubicBezTo>
                  <a:pt x="256" y="168"/>
                  <a:pt x="256" y="168"/>
                  <a:pt x="256" y="168"/>
                </a:cubicBezTo>
                <a:cubicBezTo>
                  <a:pt x="248" y="168"/>
                  <a:pt x="248" y="168"/>
                  <a:pt x="248" y="168"/>
                </a:cubicBezTo>
                <a:lnTo>
                  <a:pt x="248" y="48"/>
                </a:lnTo>
                <a:close/>
                <a:moveTo>
                  <a:pt x="224" y="0"/>
                </a:moveTo>
                <a:cubicBezTo>
                  <a:pt x="224" y="8"/>
                  <a:pt x="224" y="8"/>
                  <a:pt x="224" y="8"/>
                </a:cubicBezTo>
                <a:cubicBezTo>
                  <a:pt x="242" y="8"/>
                  <a:pt x="242" y="8"/>
                  <a:pt x="242" y="8"/>
                </a:cubicBezTo>
                <a:cubicBezTo>
                  <a:pt x="176" y="74"/>
                  <a:pt x="176" y="74"/>
                  <a:pt x="176" y="74"/>
                </a:cubicBezTo>
                <a:cubicBezTo>
                  <a:pt x="136" y="34"/>
                  <a:pt x="136" y="34"/>
                  <a:pt x="136" y="34"/>
                </a:cubicBezTo>
                <a:cubicBezTo>
                  <a:pt x="80" y="90"/>
                  <a:pt x="80" y="90"/>
                  <a:pt x="80" y="90"/>
                </a:cubicBezTo>
                <a:cubicBezTo>
                  <a:pt x="36" y="46"/>
                  <a:pt x="36" y="46"/>
                  <a:pt x="36" y="46"/>
                </a:cubicBezTo>
                <a:cubicBezTo>
                  <a:pt x="0" y="82"/>
                  <a:pt x="0" y="82"/>
                  <a:pt x="0" y="82"/>
                </a:cubicBezTo>
                <a:cubicBezTo>
                  <a:pt x="0" y="168"/>
                  <a:pt x="0" y="168"/>
                  <a:pt x="0" y="168"/>
                </a:cubicBezTo>
                <a:cubicBezTo>
                  <a:pt x="8" y="168"/>
                  <a:pt x="8" y="168"/>
                  <a:pt x="8" y="168"/>
                </a:cubicBezTo>
                <a:cubicBezTo>
                  <a:pt x="8" y="86"/>
                  <a:pt x="8" y="86"/>
                  <a:pt x="8" y="86"/>
                </a:cubicBezTo>
                <a:cubicBezTo>
                  <a:pt x="36" y="58"/>
                  <a:pt x="36" y="58"/>
                  <a:pt x="36" y="58"/>
                </a:cubicBezTo>
                <a:cubicBezTo>
                  <a:pt x="80" y="102"/>
                  <a:pt x="80" y="102"/>
                  <a:pt x="80" y="102"/>
                </a:cubicBezTo>
                <a:cubicBezTo>
                  <a:pt x="136" y="46"/>
                  <a:pt x="136" y="46"/>
                  <a:pt x="136" y="46"/>
                </a:cubicBezTo>
                <a:cubicBezTo>
                  <a:pt x="176" y="86"/>
                  <a:pt x="176" y="86"/>
                  <a:pt x="176" y="86"/>
                </a:cubicBezTo>
                <a:cubicBezTo>
                  <a:pt x="248" y="14"/>
                  <a:pt x="248" y="14"/>
                  <a:pt x="248" y="14"/>
                </a:cubicBezTo>
                <a:cubicBezTo>
                  <a:pt x="248" y="32"/>
                  <a:pt x="248" y="32"/>
                  <a:pt x="248" y="32"/>
                </a:cubicBezTo>
                <a:cubicBezTo>
                  <a:pt x="256" y="32"/>
                  <a:pt x="256" y="32"/>
                  <a:pt x="256" y="32"/>
                </a:cubicBezTo>
                <a:cubicBezTo>
                  <a:pt x="256" y="0"/>
                  <a:pt x="256" y="0"/>
                  <a:pt x="256" y="0"/>
                </a:cubicBezTo>
                <a:lnTo>
                  <a:pt x="224" y="0"/>
                </a:lnTo>
                <a:close/>
                <a:moveTo>
                  <a:pt x="8" y="8"/>
                </a:moveTo>
                <a:cubicBezTo>
                  <a:pt x="208" y="8"/>
                  <a:pt x="208" y="8"/>
                  <a:pt x="208" y="8"/>
                </a:cubicBezTo>
                <a:cubicBezTo>
                  <a:pt x="208" y="0"/>
                  <a:pt x="208" y="0"/>
                  <a:pt x="208" y="0"/>
                </a:cubicBezTo>
                <a:cubicBezTo>
                  <a:pt x="0" y="0"/>
                  <a:pt x="0" y="0"/>
                  <a:pt x="0" y="0"/>
                </a:cubicBezTo>
                <a:cubicBezTo>
                  <a:pt x="0" y="60"/>
                  <a:pt x="0" y="60"/>
                  <a:pt x="0" y="60"/>
                </a:cubicBezTo>
                <a:cubicBezTo>
                  <a:pt x="8" y="60"/>
                  <a:pt x="8" y="60"/>
                  <a:pt x="8" y="60"/>
                </a:cubicBezTo>
                <a:lnTo>
                  <a:pt x="8" y="8"/>
                </a:lnTo>
                <a:close/>
                <a:moveTo>
                  <a:pt x="16" y="152"/>
                </a:moveTo>
                <a:cubicBezTo>
                  <a:pt x="240" y="152"/>
                  <a:pt x="240" y="152"/>
                  <a:pt x="240" y="152"/>
                </a:cubicBezTo>
                <a:cubicBezTo>
                  <a:pt x="240" y="144"/>
                  <a:pt x="240" y="144"/>
                  <a:pt x="240" y="144"/>
                </a:cubicBezTo>
                <a:cubicBezTo>
                  <a:pt x="16" y="144"/>
                  <a:pt x="16" y="144"/>
                  <a:pt x="16" y="144"/>
                </a:cubicBezTo>
                <a:lnTo>
                  <a:pt x="16" y="152"/>
                </a:lnTo>
                <a:close/>
                <a:moveTo>
                  <a:pt x="230" y="215"/>
                </a:moveTo>
                <a:cubicBezTo>
                  <a:pt x="256" y="230"/>
                  <a:pt x="256" y="230"/>
                  <a:pt x="256" y="230"/>
                </a:cubicBezTo>
                <a:cubicBezTo>
                  <a:pt x="256" y="240"/>
                  <a:pt x="256" y="240"/>
                  <a:pt x="256" y="240"/>
                </a:cubicBezTo>
                <a:cubicBezTo>
                  <a:pt x="256" y="249"/>
                  <a:pt x="251" y="256"/>
                  <a:pt x="244" y="256"/>
                </a:cubicBezTo>
                <a:cubicBezTo>
                  <a:pt x="12" y="256"/>
                  <a:pt x="12" y="256"/>
                  <a:pt x="12" y="256"/>
                </a:cubicBezTo>
                <a:cubicBezTo>
                  <a:pt x="5" y="256"/>
                  <a:pt x="0" y="249"/>
                  <a:pt x="0" y="240"/>
                </a:cubicBezTo>
                <a:cubicBezTo>
                  <a:pt x="0" y="230"/>
                  <a:pt x="0" y="230"/>
                  <a:pt x="0" y="230"/>
                </a:cubicBezTo>
                <a:cubicBezTo>
                  <a:pt x="26" y="215"/>
                  <a:pt x="26" y="215"/>
                  <a:pt x="26" y="215"/>
                </a:cubicBezTo>
                <a:cubicBezTo>
                  <a:pt x="22" y="209"/>
                  <a:pt x="20" y="202"/>
                  <a:pt x="20" y="194"/>
                </a:cubicBezTo>
                <a:cubicBezTo>
                  <a:pt x="20" y="182"/>
                  <a:pt x="23" y="168"/>
                  <a:pt x="44" y="168"/>
                </a:cubicBezTo>
                <a:cubicBezTo>
                  <a:pt x="65" y="168"/>
                  <a:pt x="68" y="182"/>
                  <a:pt x="68" y="194"/>
                </a:cubicBezTo>
                <a:cubicBezTo>
                  <a:pt x="68" y="202"/>
                  <a:pt x="66" y="209"/>
                  <a:pt x="62" y="215"/>
                </a:cubicBezTo>
                <a:cubicBezTo>
                  <a:pt x="84" y="227"/>
                  <a:pt x="84" y="227"/>
                  <a:pt x="84" y="227"/>
                </a:cubicBezTo>
                <a:cubicBezTo>
                  <a:pt x="110" y="214"/>
                  <a:pt x="110" y="214"/>
                  <a:pt x="110" y="214"/>
                </a:cubicBezTo>
                <a:cubicBezTo>
                  <a:pt x="106" y="209"/>
                  <a:pt x="104" y="202"/>
                  <a:pt x="104" y="194"/>
                </a:cubicBezTo>
                <a:cubicBezTo>
                  <a:pt x="104" y="182"/>
                  <a:pt x="107" y="168"/>
                  <a:pt x="128" y="168"/>
                </a:cubicBezTo>
                <a:cubicBezTo>
                  <a:pt x="149" y="168"/>
                  <a:pt x="152" y="182"/>
                  <a:pt x="152" y="194"/>
                </a:cubicBezTo>
                <a:cubicBezTo>
                  <a:pt x="152" y="202"/>
                  <a:pt x="150" y="209"/>
                  <a:pt x="146" y="214"/>
                </a:cubicBezTo>
                <a:cubicBezTo>
                  <a:pt x="172" y="227"/>
                  <a:pt x="172" y="227"/>
                  <a:pt x="172" y="227"/>
                </a:cubicBezTo>
                <a:cubicBezTo>
                  <a:pt x="194" y="215"/>
                  <a:pt x="194" y="215"/>
                  <a:pt x="194" y="215"/>
                </a:cubicBezTo>
                <a:cubicBezTo>
                  <a:pt x="190" y="209"/>
                  <a:pt x="188" y="202"/>
                  <a:pt x="188" y="194"/>
                </a:cubicBezTo>
                <a:cubicBezTo>
                  <a:pt x="188" y="182"/>
                  <a:pt x="191" y="168"/>
                  <a:pt x="212" y="168"/>
                </a:cubicBezTo>
                <a:cubicBezTo>
                  <a:pt x="233" y="168"/>
                  <a:pt x="236" y="182"/>
                  <a:pt x="236" y="194"/>
                </a:cubicBezTo>
                <a:cubicBezTo>
                  <a:pt x="236" y="202"/>
                  <a:pt x="234" y="209"/>
                  <a:pt x="230" y="215"/>
                </a:cubicBezTo>
                <a:close/>
                <a:moveTo>
                  <a:pt x="196" y="194"/>
                </a:moveTo>
                <a:cubicBezTo>
                  <a:pt x="196" y="205"/>
                  <a:pt x="202" y="216"/>
                  <a:pt x="212" y="216"/>
                </a:cubicBezTo>
                <a:cubicBezTo>
                  <a:pt x="222" y="216"/>
                  <a:pt x="228" y="205"/>
                  <a:pt x="228" y="194"/>
                </a:cubicBezTo>
                <a:cubicBezTo>
                  <a:pt x="228" y="180"/>
                  <a:pt x="224" y="176"/>
                  <a:pt x="212" y="176"/>
                </a:cubicBezTo>
                <a:cubicBezTo>
                  <a:pt x="200" y="176"/>
                  <a:pt x="196" y="180"/>
                  <a:pt x="196" y="194"/>
                </a:cubicBezTo>
                <a:close/>
                <a:moveTo>
                  <a:pt x="112" y="194"/>
                </a:moveTo>
                <a:cubicBezTo>
                  <a:pt x="112" y="205"/>
                  <a:pt x="118" y="216"/>
                  <a:pt x="128" y="216"/>
                </a:cubicBezTo>
                <a:cubicBezTo>
                  <a:pt x="138" y="216"/>
                  <a:pt x="144" y="205"/>
                  <a:pt x="144" y="194"/>
                </a:cubicBezTo>
                <a:cubicBezTo>
                  <a:pt x="144" y="180"/>
                  <a:pt x="140" y="176"/>
                  <a:pt x="128" y="176"/>
                </a:cubicBezTo>
                <a:cubicBezTo>
                  <a:pt x="116" y="176"/>
                  <a:pt x="112" y="180"/>
                  <a:pt x="112" y="194"/>
                </a:cubicBezTo>
                <a:close/>
                <a:moveTo>
                  <a:pt x="28" y="194"/>
                </a:moveTo>
                <a:cubicBezTo>
                  <a:pt x="28" y="205"/>
                  <a:pt x="34" y="216"/>
                  <a:pt x="44" y="216"/>
                </a:cubicBezTo>
                <a:cubicBezTo>
                  <a:pt x="54" y="216"/>
                  <a:pt x="60" y="205"/>
                  <a:pt x="60" y="194"/>
                </a:cubicBezTo>
                <a:cubicBezTo>
                  <a:pt x="60" y="180"/>
                  <a:pt x="56" y="176"/>
                  <a:pt x="44" y="176"/>
                </a:cubicBezTo>
                <a:cubicBezTo>
                  <a:pt x="32" y="176"/>
                  <a:pt x="28" y="180"/>
                  <a:pt x="28" y="194"/>
                </a:cubicBezTo>
                <a:close/>
                <a:moveTo>
                  <a:pt x="248" y="234"/>
                </a:moveTo>
                <a:cubicBezTo>
                  <a:pt x="224" y="220"/>
                  <a:pt x="224" y="220"/>
                  <a:pt x="224" y="220"/>
                </a:cubicBezTo>
                <a:cubicBezTo>
                  <a:pt x="220" y="223"/>
                  <a:pt x="216" y="224"/>
                  <a:pt x="212" y="224"/>
                </a:cubicBezTo>
                <a:cubicBezTo>
                  <a:pt x="208" y="224"/>
                  <a:pt x="204" y="223"/>
                  <a:pt x="200" y="220"/>
                </a:cubicBezTo>
                <a:cubicBezTo>
                  <a:pt x="176" y="234"/>
                  <a:pt x="176" y="234"/>
                  <a:pt x="176" y="234"/>
                </a:cubicBezTo>
                <a:cubicBezTo>
                  <a:pt x="176" y="244"/>
                  <a:pt x="176" y="244"/>
                  <a:pt x="176" y="244"/>
                </a:cubicBezTo>
                <a:cubicBezTo>
                  <a:pt x="168" y="244"/>
                  <a:pt x="168" y="244"/>
                  <a:pt x="168" y="244"/>
                </a:cubicBezTo>
                <a:cubicBezTo>
                  <a:pt x="168" y="234"/>
                  <a:pt x="168" y="234"/>
                  <a:pt x="168" y="234"/>
                </a:cubicBezTo>
                <a:cubicBezTo>
                  <a:pt x="140" y="220"/>
                  <a:pt x="140" y="220"/>
                  <a:pt x="140" y="220"/>
                </a:cubicBezTo>
                <a:cubicBezTo>
                  <a:pt x="136" y="223"/>
                  <a:pt x="132" y="224"/>
                  <a:pt x="128" y="224"/>
                </a:cubicBezTo>
                <a:cubicBezTo>
                  <a:pt x="124" y="224"/>
                  <a:pt x="120" y="223"/>
                  <a:pt x="116" y="220"/>
                </a:cubicBezTo>
                <a:cubicBezTo>
                  <a:pt x="88" y="234"/>
                  <a:pt x="88" y="234"/>
                  <a:pt x="88" y="234"/>
                </a:cubicBezTo>
                <a:cubicBezTo>
                  <a:pt x="88" y="244"/>
                  <a:pt x="88" y="244"/>
                  <a:pt x="88" y="244"/>
                </a:cubicBezTo>
                <a:cubicBezTo>
                  <a:pt x="80" y="244"/>
                  <a:pt x="80" y="244"/>
                  <a:pt x="80" y="244"/>
                </a:cubicBezTo>
                <a:cubicBezTo>
                  <a:pt x="80" y="234"/>
                  <a:pt x="80" y="234"/>
                  <a:pt x="80" y="234"/>
                </a:cubicBezTo>
                <a:cubicBezTo>
                  <a:pt x="56" y="220"/>
                  <a:pt x="56" y="220"/>
                  <a:pt x="56" y="220"/>
                </a:cubicBezTo>
                <a:cubicBezTo>
                  <a:pt x="52" y="223"/>
                  <a:pt x="48" y="224"/>
                  <a:pt x="44" y="224"/>
                </a:cubicBezTo>
                <a:cubicBezTo>
                  <a:pt x="40" y="224"/>
                  <a:pt x="36" y="223"/>
                  <a:pt x="32" y="220"/>
                </a:cubicBezTo>
                <a:cubicBezTo>
                  <a:pt x="8" y="234"/>
                  <a:pt x="8" y="234"/>
                  <a:pt x="8" y="234"/>
                </a:cubicBezTo>
                <a:cubicBezTo>
                  <a:pt x="8" y="240"/>
                  <a:pt x="8" y="240"/>
                  <a:pt x="8" y="240"/>
                </a:cubicBezTo>
                <a:cubicBezTo>
                  <a:pt x="8" y="245"/>
                  <a:pt x="11" y="248"/>
                  <a:pt x="12" y="248"/>
                </a:cubicBezTo>
                <a:cubicBezTo>
                  <a:pt x="244" y="248"/>
                  <a:pt x="244" y="248"/>
                  <a:pt x="244" y="248"/>
                </a:cubicBezTo>
                <a:cubicBezTo>
                  <a:pt x="245" y="248"/>
                  <a:pt x="248" y="245"/>
                  <a:pt x="248" y="240"/>
                </a:cubicBezTo>
                <a:lnTo>
                  <a:pt x="248" y="234"/>
                </a:lnTo>
                <a:close/>
                <a:moveTo>
                  <a:pt x="32" y="136"/>
                </a:moveTo>
                <a:cubicBezTo>
                  <a:pt x="64" y="136"/>
                  <a:pt x="64" y="136"/>
                  <a:pt x="64" y="136"/>
                </a:cubicBezTo>
                <a:cubicBezTo>
                  <a:pt x="64" y="128"/>
                  <a:pt x="64" y="128"/>
                  <a:pt x="64" y="128"/>
                </a:cubicBezTo>
                <a:cubicBezTo>
                  <a:pt x="32" y="128"/>
                  <a:pt x="32" y="128"/>
                  <a:pt x="32" y="128"/>
                </a:cubicBezTo>
                <a:lnTo>
                  <a:pt x="32" y="136"/>
                </a:lnTo>
                <a:close/>
                <a:moveTo>
                  <a:pt x="32" y="120"/>
                </a:moveTo>
                <a:cubicBezTo>
                  <a:pt x="64" y="120"/>
                  <a:pt x="64" y="120"/>
                  <a:pt x="64" y="120"/>
                </a:cubicBezTo>
                <a:cubicBezTo>
                  <a:pt x="64" y="112"/>
                  <a:pt x="64" y="112"/>
                  <a:pt x="64" y="112"/>
                </a:cubicBezTo>
                <a:cubicBezTo>
                  <a:pt x="32" y="112"/>
                  <a:pt x="32" y="112"/>
                  <a:pt x="32" y="112"/>
                </a:cubicBezTo>
                <a:lnTo>
                  <a:pt x="32" y="120"/>
                </a:lnTo>
                <a:close/>
                <a:moveTo>
                  <a:pt x="72" y="136"/>
                </a:moveTo>
                <a:cubicBezTo>
                  <a:pt x="104" y="136"/>
                  <a:pt x="104" y="136"/>
                  <a:pt x="104" y="136"/>
                </a:cubicBezTo>
                <a:cubicBezTo>
                  <a:pt x="104" y="128"/>
                  <a:pt x="104" y="128"/>
                  <a:pt x="104" y="128"/>
                </a:cubicBezTo>
                <a:cubicBezTo>
                  <a:pt x="72" y="128"/>
                  <a:pt x="72" y="128"/>
                  <a:pt x="72" y="128"/>
                </a:cubicBezTo>
                <a:lnTo>
                  <a:pt x="72" y="136"/>
                </a:lnTo>
                <a:close/>
                <a:moveTo>
                  <a:pt x="104" y="112"/>
                </a:moveTo>
                <a:cubicBezTo>
                  <a:pt x="72" y="112"/>
                  <a:pt x="72" y="112"/>
                  <a:pt x="72" y="112"/>
                </a:cubicBezTo>
                <a:cubicBezTo>
                  <a:pt x="72" y="120"/>
                  <a:pt x="72" y="120"/>
                  <a:pt x="72" y="120"/>
                </a:cubicBezTo>
                <a:cubicBezTo>
                  <a:pt x="104" y="120"/>
                  <a:pt x="104" y="120"/>
                  <a:pt x="104" y="120"/>
                </a:cubicBezTo>
                <a:lnTo>
                  <a:pt x="104" y="112"/>
                </a:lnTo>
                <a:close/>
                <a:moveTo>
                  <a:pt x="112" y="136"/>
                </a:moveTo>
                <a:cubicBezTo>
                  <a:pt x="144" y="136"/>
                  <a:pt x="144" y="136"/>
                  <a:pt x="144" y="136"/>
                </a:cubicBezTo>
                <a:cubicBezTo>
                  <a:pt x="144" y="128"/>
                  <a:pt x="144" y="128"/>
                  <a:pt x="144" y="128"/>
                </a:cubicBezTo>
                <a:cubicBezTo>
                  <a:pt x="112" y="128"/>
                  <a:pt x="112" y="128"/>
                  <a:pt x="112" y="128"/>
                </a:cubicBezTo>
                <a:lnTo>
                  <a:pt x="112" y="136"/>
                </a:lnTo>
                <a:close/>
                <a:moveTo>
                  <a:pt x="112" y="120"/>
                </a:moveTo>
                <a:cubicBezTo>
                  <a:pt x="144" y="120"/>
                  <a:pt x="144" y="120"/>
                  <a:pt x="144" y="120"/>
                </a:cubicBezTo>
                <a:cubicBezTo>
                  <a:pt x="144" y="112"/>
                  <a:pt x="144" y="112"/>
                  <a:pt x="144" y="112"/>
                </a:cubicBezTo>
                <a:cubicBezTo>
                  <a:pt x="112" y="112"/>
                  <a:pt x="112" y="112"/>
                  <a:pt x="112" y="112"/>
                </a:cubicBezTo>
                <a:lnTo>
                  <a:pt x="112" y="120"/>
                </a:lnTo>
                <a:close/>
                <a:moveTo>
                  <a:pt x="112" y="104"/>
                </a:moveTo>
                <a:cubicBezTo>
                  <a:pt x="144" y="104"/>
                  <a:pt x="144" y="104"/>
                  <a:pt x="144" y="104"/>
                </a:cubicBezTo>
                <a:cubicBezTo>
                  <a:pt x="144" y="96"/>
                  <a:pt x="144" y="96"/>
                  <a:pt x="144" y="96"/>
                </a:cubicBezTo>
                <a:cubicBezTo>
                  <a:pt x="112" y="96"/>
                  <a:pt x="112" y="96"/>
                  <a:pt x="112" y="96"/>
                </a:cubicBezTo>
                <a:lnTo>
                  <a:pt x="112" y="104"/>
                </a:lnTo>
                <a:close/>
                <a:moveTo>
                  <a:pt x="144" y="80"/>
                </a:moveTo>
                <a:cubicBezTo>
                  <a:pt x="112" y="80"/>
                  <a:pt x="112" y="80"/>
                  <a:pt x="112" y="80"/>
                </a:cubicBezTo>
                <a:cubicBezTo>
                  <a:pt x="112" y="88"/>
                  <a:pt x="112" y="88"/>
                  <a:pt x="112" y="88"/>
                </a:cubicBezTo>
                <a:cubicBezTo>
                  <a:pt x="144" y="88"/>
                  <a:pt x="144" y="88"/>
                  <a:pt x="144" y="88"/>
                </a:cubicBezTo>
                <a:lnTo>
                  <a:pt x="144" y="80"/>
                </a:lnTo>
                <a:close/>
                <a:moveTo>
                  <a:pt x="152" y="136"/>
                </a:moveTo>
                <a:cubicBezTo>
                  <a:pt x="184" y="136"/>
                  <a:pt x="184" y="136"/>
                  <a:pt x="184" y="136"/>
                </a:cubicBezTo>
                <a:cubicBezTo>
                  <a:pt x="184" y="128"/>
                  <a:pt x="184" y="128"/>
                  <a:pt x="184" y="128"/>
                </a:cubicBezTo>
                <a:cubicBezTo>
                  <a:pt x="152" y="128"/>
                  <a:pt x="152" y="128"/>
                  <a:pt x="152" y="128"/>
                </a:cubicBezTo>
                <a:lnTo>
                  <a:pt x="152" y="136"/>
                </a:lnTo>
                <a:close/>
                <a:moveTo>
                  <a:pt x="152" y="120"/>
                </a:moveTo>
                <a:cubicBezTo>
                  <a:pt x="184" y="120"/>
                  <a:pt x="184" y="120"/>
                  <a:pt x="184" y="120"/>
                </a:cubicBezTo>
                <a:cubicBezTo>
                  <a:pt x="184" y="112"/>
                  <a:pt x="184" y="112"/>
                  <a:pt x="184" y="112"/>
                </a:cubicBezTo>
                <a:cubicBezTo>
                  <a:pt x="152" y="112"/>
                  <a:pt x="152" y="112"/>
                  <a:pt x="152" y="112"/>
                </a:cubicBezTo>
                <a:lnTo>
                  <a:pt x="152" y="120"/>
                </a:lnTo>
                <a:close/>
                <a:moveTo>
                  <a:pt x="184" y="96"/>
                </a:moveTo>
                <a:cubicBezTo>
                  <a:pt x="152" y="96"/>
                  <a:pt x="152" y="96"/>
                  <a:pt x="152" y="96"/>
                </a:cubicBezTo>
                <a:cubicBezTo>
                  <a:pt x="152" y="104"/>
                  <a:pt x="152" y="104"/>
                  <a:pt x="152" y="104"/>
                </a:cubicBezTo>
                <a:cubicBezTo>
                  <a:pt x="184" y="104"/>
                  <a:pt x="184" y="104"/>
                  <a:pt x="184" y="104"/>
                </a:cubicBezTo>
                <a:lnTo>
                  <a:pt x="184" y="96"/>
                </a:lnTo>
                <a:close/>
                <a:moveTo>
                  <a:pt x="192" y="136"/>
                </a:moveTo>
                <a:cubicBezTo>
                  <a:pt x="224" y="136"/>
                  <a:pt x="224" y="136"/>
                  <a:pt x="224" y="136"/>
                </a:cubicBezTo>
                <a:cubicBezTo>
                  <a:pt x="224" y="128"/>
                  <a:pt x="224" y="128"/>
                  <a:pt x="224" y="128"/>
                </a:cubicBezTo>
                <a:cubicBezTo>
                  <a:pt x="192" y="128"/>
                  <a:pt x="192" y="128"/>
                  <a:pt x="192" y="128"/>
                </a:cubicBezTo>
                <a:lnTo>
                  <a:pt x="192" y="136"/>
                </a:lnTo>
                <a:close/>
                <a:moveTo>
                  <a:pt x="192" y="120"/>
                </a:moveTo>
                <a:cubicBezTo>
                  <a:pt x="224" y="120"/>
                  <a:pt x="224" y="120"/>
                  <a:pt x="224" y="120"/>
                </a:cubicBezTo>
                <a:cubicBezTo>
                  <a:pt x="224" y="112"/>
                  <a:pt x="224" y="112"/>
                  <a:pt x="224" y="112"/>
                </a:cubicBezTo>
                <a:cubicBezTo>
                  <a:pt x="192" y="112"/>
                  <a:pt x="192" y="112"/>
                  <a:pt x="192" y="112"/>
                </a:cubicBezTo>
                <a:lnTo>
                  <a:pt x="192" y="120"/>
                </a:lnTo>
                <a:close/>
                <a:moveTo>
                  <a:pt x="192" y="104"/>
                </a:moveTo>
                <a:cubicBezTo>
                  <a:pt x="224" y="104"/>
                  <a:pt x="224" y="104"/>
                  <a:pt x="224" y="104"/>
                </a:cubicBezTo>
                <a:cubicBezTo>
                  <a:pt x="224" y="96"/>
                  <a:pt x="224" y="96"/>
                  <a:pt x="224" y="96"/>
                </a:cubicBezTo>
                <a:cubicBezTo>
                  <a:pt x="192" y="96"/>
                  <a:pt x="192" y="96"/>
                  <a:pt x="192" y="96"/>
                </a:cubicBezTo>
                <a:lnTo>
                  <a:pt x="192" y="104"/>
                </a:lnTo>
                <a:close/>
                <a:moveTo>
                  <a:pt x="224" y="80"/>
                </a:moveTo>
                <a:cubicBezTo>
                  <a:pt x="192" y="80"/>
                  <a:pt x="192" y="80"/>
                  <a:pt x="192" y="80"/>
                </a:cubicBezTo>
                <a:cubicBezTo>
                  <a:pt x="192" y="88"/>
                  <a:pt x="192" y="88"/>
                  <a:pt x="192" y="88"/>
                </a:cubicBezTo>
                <a:cubicBezTo>
                  <a:pt x="224" y="88"/>
                  <a:pt x="224" y="88"/>
                  <a:pt x="224" y="88"/>
                </a:cubicBezTo>
                <a:lnTo>
                  <a:pt x="224" y="80"/>
                </a:lnTo>
                <a:close/>
                <a:moveTo>
                  <a:pt x="64" y="96"/>
                </a:moveTo>
                <a:cubicBezTo>
                  <a:pt x="32" y="96"/>
                  <a:pt x="32" y="96"/>
                  <a:pt x="32" y="96"/>
                </a:cubicBezTo>
                <a:cubicBezTo>
                  <a:pt x="32" y="104"/>
                  <a:pt x="32" y="104"/>
                  <a:pt x="32" y="104"/>
                </a:cubicBezTo>
                <a:cubicBezTo>
                  <a:pt x="64" y="104"/>
                  <a:pt x="64" y="104"/>
                  <a:pt x="64" y="104"/>
                </a:cubicBezTo>
                <a:lnTo>
                  <a:pt x="64" y="96"/>
                </a:lnTo>
                <a:close/>
              </a:path>
            </a:pathLst>
          </a:custGeom>
          <a:solidFill>
            <a:schemeClr val="accent1"/>
          </a:solidFill>
          <a:ln>
            <a:noFill/>
          </a:ln>
        </p:spPr>
        <p:txBody>
          <a:bodyPr vert="horz" wrap="square" lIns="91428" tIns="45714" rIns="91428" bIns="45714" numCol="1" anchor="t" anchorCtr="0" compatLnSpc="1">
            <a:prstTxWarp prst="textNoShape">
              <a:avLst/>
            </a:prstTxWarp>
          </a:bodyPr>
          <a:lstStyle/>
          <a:p>
            <a:pPr marL="0" marR="0" lvl="0" indent="0" algn="ctr" defTabSz="914400" rtl="0" eaLnBrk="1" fontAlgn="base" latinLnBrk="0" hangingPunct="1">
              <a:lnSpc>
                <a:spcPct val="95000"/>
              </a:lnSpc>
              <a:spcBef>
                <a:spcPct val="0"/>
              </a:spcBef>
              <a:spcAft>
                <a:spcPct val="0"/>
              </a:spcAft>
              <a:buClr>
                <a:prstClr val="white"/>
              </a:buClr>
              <a:buSzTx/>
              <a:buFontTx/>
              <a:buNone/>
              <a:tabLst/>
              <a:defRPr/>
            </a:pPr>
            <a:endParaRPr kumimoji="0" lang="en-US" sz="1200" b="0" i="0" u="none" strike="noStrike" kern="0" cap="none" spc="0" normalizeH="0" baseline="0" noProof="0" dirty="0">
              <a:ln>
                <a:noFill/>
              </a:ln>
              <a:solidFill>
                <a:srgbClr val="262626"/>
              </a:solidFill>
              <a:effectLst/>
              <a:uLnTx/>
              <a:uFillTx/>
              <a:latin typeface="Tahoma"/>
              <a:ea typeface="+mn-ea"/>
              <a:cs typeface="Segoe UI Semibold" panose="020B0702040204020203" pitchFamily="34" charset="0"/>
            </a:endParaRPr>
          </a:p>
        </p:txBody>
      </p:sp>
      <p:cxnSp>
        <p:nvCxnSpPr>
          <p:cNvPr id="32" name="Straight Connector 31">
            <a:extLst>
              <a:ext uri="{FF2B5EF4-FFF2-40B4-BE49-F238E27FC236}">
                <a16:creationId xmlns:a16="http://schemas.microsoft.com/office/drawing/2014/main" id="{1A765C94-9165-4E8F-AEBD-F403D6F1B325}"/>
              </a:ext>
            </a:extLst>
          </p:cNvPr>
          <p:cNvCxnSpPr>
            <a:cxnSpLocks/>
          </p:cNvCxnSpPr>
          <p:nvPr/>
        </p:nvCxnSpPr>
        <p:spPr>
          <a:xfrm flipV="1">
            <a:off x="1784276" y="1872341"/>
            <a:ext cx="0" cy="4225081"/>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3" name="Arrow: Pentagon 32">
            <a:extLst>
              <a:ext uri="{FF2B5EF4-FFF2-40B4-BE49-F238E27FC236}">
                <a16:creationId xmlns:a16="http://schemas.microsoft.com/office/drawing/2014/main" id="{D5C0AFE8-FB65-4EFB-B166-C0A374FC292C}"/>
              </a:ext>
            </a:extLst>
          </p:cNvPr>
          <p:cNvSpPr/>
          <p:nvPr/>
        </p:nvSpPr>
        <p:spPr>
          <a:xfrm>
            <a:off x="3544048" y="1566721"/>
            <a:ext cx="2135201" cy="236679"/>
          </a:xfrm>
          <a:prstGeom prst="homePlate">
            <a:avLst/>
          </a:prstGeom>
          <a:solidFill>
            <a:schemeClr val="accent1"/>
          </a:solidFill>
          <a:ln>
            <a:noFill/>
          </a:ln>
        </p:spPr>
        <p:txBody>
          <a:bodyPr wrap="square" lIns="90000" tIns="46800" rIns="90000" bIns="468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Tahoma"/>
                <a:ea typeface="+mn-ea"/>
                <a:cs typeface="+mn-cs"/>
              </a:rPr>
              <a:t>20</a:t>
            </a:r>
            <a:r>
              <a:rPr kumimoji="0" lang="ru-RU" sz="1200" b="1" i="0" u="none" strike="noStrike" kern="1200" cap="none" spc="0" normalizeH="0" baseline="0" noProof="0" dirty="0">
                <a:ln>
                  <a:noFill/>
                </a:ln>
                <a:solidFill>
                  <a:srgbClr val="FFFFFF"/>
                </a:solidFill>
                <a:effectLst/>
                <a:uLnTx/>
                <a:uFillTx/>
                <a:latin typeface="Tahoma"/>
                <a:ea typeface="+mn-ea"/>
                <a:cs typeface="+mn-cs"/>
              </a:rPr>
              <a:t>29 фин. год</a:t>
            </a:r>
            <a:endParaRPr kumimoji="0" lang="en-US" sz="1200" b="1" i="0" u="none" strike="noStrike" kern="1200" cap="none" spc="0" normalizeH="0" baseline="0" noProof="0" dirty="0">
              <a:ln>
                <a:noFill/>
              </a:ln>
              <a:solidFill>
                <a:srgbClr val="FFFFFF"/>
              </a:solidFill>
              <a:effectLst/>
              <a:uLnTx/>
              <a:uFillTx/>
              <a:latin typeface="Tahoma"/>
              <a:ea typeface="+mn-ea"/>
              <a:cs typeface="+mn-cs"/>
            </a:endParaRPr>
          </a:p>
        </p:txBody>
      </p:sp>
      <p:sp>
        <p:nvSpPr>
          <p:cNvPr id="34" name="Arrow: Pentagon 33">
            <a:extLst>
              <a:ext uri="{FF2B5EF4-FFF2-40B4-BE49-F238E27FC236}">
                <a16:creationId xmlns:a16="http://schemas.microsoft.com/office/drawing/2014/main" id="{C5B9EA46-9D67-4C07-8608-64731B60A130}"/>
              </a:ext>
            </a:extLst>
          </p:cNvPr>
          <p:cNvSpPr/>
          <p:nvPr/>
        </p:nvSpPr>
        <p:spPr>
          <a:xfrm>
            <a:off x="5753641" y="1566721"/>
            <a:ext cx="2134022" cy="236679"/>
          </a:xfrm>
          <a:prstGeom prst="homePlate">
            <a:avLst/>
          </a:prstGeom>
          <a:solidFill>
            <a:schemeClr val="accent1"/>
          </a:solidFill>
          <a:ln>
            <a:noFill/>
          </a:ln>
        </p:spPr>
        <p:txBody>
          <a:bodyPr wrap="square" lIns="90000" tIns="46800" rIns="90000" bIns="468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FFFFFF"/>
                </a:solidFill>
                <a:effectLst/>
                <a:uLnTx/>
                <a:uFillTx/>
                <a:latin typeface="Tahoma"/>
                <a:ea typeface="+mn-ea"/>
                <a:cs typeface="+mn-cs"/>
              </a:rPr>
              <a:t>2021 фин. год</a:t>
            </a:r>
            <a:endParaRPr kumimoji="0" lang="en-US" sz="1200" b="1" i="0" u="none" strike="noStrike" kern="1200" cap="none" spc="0" normalizeH="0" baseline="0" noProof="0" dirty="0">
              <a:ln>
                <a:noFill/>
              </a:ln>
              <a:solidFill>
                <a:srgbClr val="FFFFFF"/>
              </a:solidFill>
              <a:effectLst/>
              <a:uLnTx/>
              <a:uFillTx/>
              <a:latin typeface="Tahoma"/>
              <a:ea typeface="+mn-ea"/>
              <a:cs typeface="+mn-cs"/>
            </a:endParaRPr>
          </a:p>
        </p:txBody>
      </p:sp>
      <p:sp>
        <p:nvSpPr>
          <p:cNvPr id="35" name="Arrow: Pentagon 34">
            <a:extLst>
              <a:ext uri="{FF2B5EF4-FFF2-40B4-BE49-F238E27FC236}">
                <a16:creationId xmlns:a16="http://schemas.microsoft.com/office/drawing/2014/main" id="{3E39BFC3-56B2-448E-9F97-FF5C75CF9CC1}"/>
              </a:ext>
            </a:extLst>
          </p:cNvPr>
          <p:cNvSpPr/>
          <p:nvPr/>
        </p:nvSpPr>
        <p:spPr>
          <a:xfrm>
            <a:off x="7962055" y="1566721"/>
            <a:ext cx="3693587" cy="236679"/>
          </a:xfrm>
          <a:prstGeom prst="homePlate">
            <a:avLst/>
          </a:prstGeom>
          <a:gradFill flip="none" rotWithShape="1">
            <a:gsLst>
              <a:gs pos="0">
                <a:schemeClr val="accent1"/>
              </a:gs>
              <a:gs pos="100000">
                <a:schemeClr val="accent1">
                  <a:lumMod val="30000"/>
                  <a:lumOff val="70000"/>
                </a:schemeClr>
              </a:gs>
            </a:gsLst>
            <a:lin ang="0" scaled="1"/>
            <a:tileRect/>
          </a:gradFill>
          <a:ln>
            <a:noFill/>
          </a:ln>
        </p:spPr>
        <p:txBody>
          <a:bodyPr wrap="square" lIns="90000" tIns="46800" rIns="90000" bIns="468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srgbClr val="FFFFFF"/>
                </a:solidFill>
                <a:effectLst/>
                <a:uLnTx/>
                <a:uFillTx/>
                <a:latin typeface="Tahoma"/>
                <a:ea typeface="+mn-ea"/>
                <a:cs typeface="+mn-cs"/>
              </a:rPr>
              <a:t>2022 фин. год до настоящего времени</a:t>
            </a:r>
            <a:endParaRPr kumimoji="0" lang="en-US" sz="1200" b="1" i="0" u="none" strike="noStrike" kern="1200" cap="none" spc="0" normalizeH="0" baseline="30000" noProof="0" dirty="0">
              <a:ln>
                <a:noFill/>
              </a:ln>
              <a:solidFill>
                <a:srgbClr val="FFFFFF"/>
              </a:solidFill>
              <a:effectLst/>
              <a:uLnTx/>
              <a:uFillTx/>
              <a:latin typeface="Tahoma"/>
              <a:ea typeface="+mn-ea"/>
              <a:cs typeface="+mn-cs"/>
            </a:endParaRPr>
          </a:p>
        </p:txBody>
      </p:sp>
      <p:pic>
        <p:nvPicPr>
          <p:cNvPr id="36" name="Picture 35">
            <a:extLst>
              <a:ext uri="{FF2B5EF4-FFF2-40B4-BE49-F238E27FC236}">
                <a16:creationId xmlns:a16="http://schemas.microsoft.com/office/drawing/2014/main" id="{1DFBD7B6-D953-4D10-85BF-5E4D37DDF14C}"/>
              </a:ext>
            </a:extLst>
          </p:cNvPr>
          <p:cNvPicPr>
            <a:picLocks noChangeAspect="1"/>
          </p:cNvPicPr>
          <p:nvPr/>
        </p:nvPicPr>
        <p:blipFill rotWithShape="1">
          <a:blip r:embed="rId3">
            <a:clrChange>
              <a:clrFrom>
                <a:srgbClr val="FFFFFF"/>
              </a:clrFrom>
              <a:clrTo>
                <a:srgbClr val="FFFFFF">
                  <a:alpha val="0"/>
                </a:srgbClr>
              </a:clrTo>
            </a:clrChange>
          </a:blip>
          <a:srcRect t="36819" b="29043"/>
          <a:stretch/>
        </p:blipFill>
        <p:spPr>
          <a:xfrm>
            <a:off x="3544047" y="1824857"/>
            <a:ext cx="1253067" cy="427778"/>
          </a:xfrm>
          <a:prstGeom prst="rect">
            <a:avLst/>
          </a:prstGeom>
          <a:effectLst/>
        </p:spPr>
      </p:pic>
      <p:pic>
        <p:nvPicPr>
          <p:cNvPr id="37" name="Picture 4" descr="DigiTech">
            <a:extLst>
              <a:ext uri="{FF2B5EF4-FFF2-40B4-BE49-F238E27FC236}">
                <a16:creationId xmlns:a16="http://schemas.microsoft.com/office/drawing/2014/main" id="{9C0E70CE-816F-4DE4-8FBF-8B9A16C5E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6379" y="1915720"/>
            <a:ext cx="1453892" cy="23667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Squalio – Logos Download">
            <a:extLst>
              <a:ext uri="{FF2B5EF4-FFF2-40B4-BE49-F238E27FC236}">
                <a16:creationId xmlns:a16="http://schemas.microsoft.com/office/drawing/2014/main" id="{F4204D22-F373-4325-970F-D3109D2D38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66379" y="2738168"/>
            <a:ext cx="1233677" cy="2945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even Seas U.A.E">
            <a:extLst>
              <a:ext uri="{FF2B5EF4-FFF2-40B4-BE49-F238E27FC236}">
                <a16:creationId xmlns:a16="http://schemas.microsoft.com/office/drawing/2014/main" id="{4BC116AA-EA0B-4AA8-BD2D-0B3E15AFEBA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04390" y="2723905"/>
            <a:ext cx="1330538" cy="32311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Umbrella Infocare Client Reviews | Clutch.co">
            <a:extLst>
              <a:ext uri="{FF2B5EF4-FFF2-40B4-BE49-F238E27FC236}">
                <a16:creationId xmlns:a16="http://schemas.microsoft.com/office/drawing/2014/main" id="{4C09F62D-FFD1-4413-81C1-D6A7FFF365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6379" y="3600209"/>
            <a:ext cx="822919" cy="31003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File:Softline AG Logo.svg - Wikimedia Commons">
            <a:extLst>
              <a:ext uri="{FF2B5EF4-FFF2-40B4-BE49-F238E27FC236}">
                <a16:creationId xmlns:a16="http://schemas.microsoft.com/office/drawing/2014/main" id="{532A2243-A861-40BF-B600-C77FE62F18D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86489" y="3330467"/>
            <a:ext cx="1385685" cy="424909"/>
          </a:xfrm>
          <a:prstGeom prst="rect">
            <a:avLst/>
          </a:prstGeom>
          <a:noFill/>
          <a:extLst>
            <a:ext uri="{909E8E84-426E-40DD-AFC4-6F175D3DCCD1}">
              <a14:hiddenFill xmlns:a14="http://schemas.microsoft.com/office/drawing/2010/main">
                <a:solidFill>
                  <a:srgbClr val="FFFFFF"/>
                </a:solidFill>
              </a14:hiddenFill>
            </a:ext>
          </a:extLst>
        </p:spPr>
      </p:pic>
      <p:pic>
        <p:nvPicPr>
          <p:cNvPr id="49" name="Graphic 48">
            <a:extLst>
              <a:ext uri="{FF2B5EF4-FFF2-40B4-BE49-F238E27FC236}">
                <a16:creationId xmlns:a16="http://schemas.microsoft.com/office/drawing/2014/main" id="{CC4464C1-0915-4828-B3C5-44C7F6B181C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04390" y="1728210"/>
            <a:ext cx="999653" cy="556669"/>
          </a:xfrm>
          <a:prstGeom prst="rect">
            <a:avLst/>
          </a:prstGeom>
        </p:spPr>
      </p:pic>
      <p:pic>
        <p:nvPicPr>
          <p:cNvPr id="1036" name="Picture 12" descr="Value Point's Competitors, Revenue, Number of Employees, Funding,  Acquisitions &amp; News - Owler Company Profile">
            <a:extLst>
              <a:ext uri="{FF2B5EF4-FFF2-40B4-BE49-F238E27FC236}">
                <a16:creationId xmlns:a16="http://schemas.microsoft.com/office/drawing/2014/main" id="{356E7BC0-909A-408E-AB7D-6DC9D82C450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86344" y="3553985"/>
            <a:ext cx="655128" cy="39302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4" descr="Разработка программного обеспечения для банков, программирование на заказ —  SoftClub">
            <a:extLst>
              <a:ext uri="{FF2B5EF4-FFF2-40B4-BE49-F238E27FC236}">
                <a16:creationId xmlns:a16="http://schemas.microsoft.com/office/drawing/2014/main" id="{C0090D4C-F353-4524-81D1-48B708735F2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53641" y="4562231"/>
            <a:ext cx="641493" cy="43336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Naslovna - Saga - New Frontier Group">
            <a:extLst>
              <a:ext uri="{FF2B5EF4-FFF2-40B4-BE49-F238E27FC236}">
                <a16:creationId xmlns:a16="http://schemas.microsoft.com/office/drawing/2014/main" id="{B11D704C-2D0E-4329-8589-E88CE6B764E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076876" y="2843222"/>
            <a:ext cx="1221198" cy="610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Software Development Company - Belitsoft">
            <a:extLst>
              <a:ext uri="{FF2B5EF4-FFF2-40B4-BE49-F238E27FC236}">
                <a16:creationId xmlns:a16="http://schemas.microsoft.com/office/drawing/2014/main" id="{FF2F3FD9-D6C6-405D-8D4D-90CCC965C82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53641" y="5364593"/>
            <a:ext cx="581693" cy="581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25277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88F675-454D-4988-B49D-D7DCCB8840B8}"/>
              </a:ext>
            </a:extLst>
          </p:cNvPr>
          <p:cNvSpPr>
            <a:spLocks noGrp="1"/>
          </p:cNvSpPr>
          <p:nvPr>
            <p:ph type="sldNum" sz="quarter" idx="4"/>
          </p:nvPr>
        </p:nvSpPr>
        <p:spPr/>
        <p:txBody>
          <a:bodyPr/>
          <a:lstStyle/>
          <a:p>
            <a:pPr lvl="0"/>
            <a:fld id="{A43DC34B-2CB9-44DA-9C82-2218A0C06077}" type="slidenum">
              <a:rPr lang="ru-RU" noProof="0" smtClean="0"/>
              <a:pPr lvl="0"/>
              <a:t>8</a:t>
            </a:fld>
            <a:endParaRPr lang="ru-RU" noProof="0" dirty="0"/>
          </a:p>
        </p:txBody>
      </p:sp>
      <p:sp>
        <p:nvSpPr>
          <p:cNvPr id="3" name="Title 2">
            <a:extLst>
              <a:ext uri="{FF2B5EF4-FFF2-40B4-BE49-F238E27FC236}">
                <a16:creationId xmlns:a16="http://schemas.microsoft.com/office/drawing/2014/main" id="{6EF24B2F-407A-4B53-9D1F-D17C4BBB00F5}"/>
              </a:ext>
            </a:extLst>
          </p:cNvPr>
          <p:cNvSpPr>
            <a:spLocks noGrp="1"/>
          </p:cNvSpPr>
          <p:nvPr>
            <p:ph type="title"/>
          </p:nvPr>
        </p:nvSpPr>
        <p:spPr/>
        <p:txBody>
          <a:bodyPr/>
          <a:lstStyle/>
          <a:p>
            <a:r>
              <a:rPr lang="ru-RU" dirty="0"/>
              <a:t>Приветствуем новых членов нашей команды</a:t>
            </a:r>
            <a:endParaRPr lang="en-US" dirty="0"/>
          </a:p>
        </p:txBody>
      </p:sp>
      <p:sp>
        <p:nvSpPr>
          <p:cNvPr id="4" name="Subtitle 3">
            <a:extLst>
              <a:ext uri="{FF2B5EF4-FFF2-40B4-BE49-F238E27FC236}">
                <a16:creationId xmlns:a16="http://schemas.microsoft.com/office/drawing/2014/main" id="{1186F4CA-BC32-475E-8EDF-482283D7559D}"/>
              </a:ext>
            </a:extLst>
          </p:cNvPr>
          <p:cNvSpPr>
            <a:spLocks noGrp="1"/>
          </p:cNvSpPr>
          <p:nvPr>
            <p:ph type="subTitle" idx="1"/>
          </p:nvPr>
        </p:nvSpPr>
        <p:spPr/>
        <p:txBody>
          <a:bodyPr/>
          <a:lstStyle/>
          <a:p>
            <a:r>
              <a:rPr lang="ru-RU" dirty="0"/>
              <a:t>Присутствие в Европе </a:t>
            </a:r>
            <a:r>
              <a:rPr lang="en-GB" dirty="0"/>
              <a:t>– </a:t>
            </a:r>
            <a:r>
              <a:rPr lang="ru-RU" dirty="0"/>
              <a:t>усиление в Турции с </a:t>
            </a:r>
            <a:r>
              <a:rPr lang="en-GB" dirty="0"/>
              <a:t>CSP – </a:t>
            </a:r>
            <a:r>
              <a:rPr lang="ru-RU" dirty="0"/>
              <a:t>кибербезопасность и инфраструктура в Индии</a:t>
            </a:r>
            <a:endParaRPr lang="en-US" dirty="0"/>
          </a:p>
        </p:txBody>
      </p:sp>
      <p:sp>
        <p:nvSpPr>
          <p:cNvPr id="10" name="Rectangle 9">
            <a:extLst>
              <a:ext uri="{FF2B5EF4-FFF2-40B4-BE49-F238E27FC236}">
                <a16:creationId xmlns:a16="http://schemas.microsoft.com/office/drawing/2014/main" id="{8BC8E88C-D2A1-4A48-8CD3-13CF760C510C}"/>
              </a:ext>
            </a:extLst>
          </p:cNvPr>
          <p:cNvSpPr/>
          <p:nvPr/>
        </p:nvSpPr>
        <p:spPr>
          <a:xfrm>
            <a:off x="1769423" y="4279855"/>
            <a:ext cx="3385283" cy="1763182"/>
          </a:xfrm>
          <a:prstGeom prst="rect">
            <a:avLst/>
          </a:prstGeom>
          <a:noFill/>
          <a:ln>
            <a:noFill/>
          </a:ln>
        </p:spPr>
        <p:txBody>
          <a:bodyPr wrap="square" lIns="90000" tIns="46800" rIns="90000" bIns="46800" rtlCol="0" anchor="t"/>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sz="1400" dirty="0">
                <a:solidFill>
                  <a:srgbClr val="000000"/>
                </a:solidFill>
                <a:latin typeface="Tahoma"/>
              </a:rPr>
              <a:t>Расширение присутствия </a:t>
            </a:r>
            <a:r>
              <a:rPr kumimoji="0" lang="en-GB" sz="1400" b="0" i="0" u="none" strike="noStrike" kern="1200" cap="none" spc="0" normalizeH="0" baseline="0" noProof="0" dirty="0">
                <a:ln>
                  <a:noFill/>
                </a:ln>
                <a:solidFill>
                  <a:srgbClr val="000000"/>
                </a:solidFill>
                <a:effectLst/>
                <a:uLnTx/>
                <a:uFillTx/>
                <a:latin typeface="Tahoma"/>
                <a:ea typeface="+mn-ea"/>
                <a:cs typeface="+mn-cs"/>
              </a:rPr>
              <a:t>– </a:t>
            </a:r>
            <a:r>
              <a:rPr kumimoji="0" lang="ru-RU" sz="1400" b="0" i="0" u="none" strike="noStrike" kern="1200" cap="none" spc="0" normalizeH="0" baseline="0" noProof="0" dirty="0">
                <a:ln>
                  <a:noFill/>
                </a:ln>
                <a:solidFill>
                  <a:srgbClr val="000000"/>
                </a:solidFill>
                <a:effectLst/>
                <a:uLnTx/>
                <a:uFillTx/>
                <a:latin typeface="Tahoma"/>
                <a:ea typeface="+mn-ea"/>
                <a:cs typeface="+mn-cs"/>
              </a:rPr>
              <a:t>Балканы, Восточная Европа</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Множество </a:t>
            </a:r>
            <a:r>
              <a:rPr lang="ru-RU" sz="1400" dirty="0">
                <a:solidFill>
                  <a:srgbClr val="000000"/>
                </a:solidFill>
                <a:latin typeface="Tahoma"/>
              </a:rPr>
              <a:t>синергетических возможностей, включая</a:t>
            </a:r>
            <a:r>
              <a:rPr kumimoji="0" lang="en-GB" sz="1400" b="0" i="0" u="none" strike="noStrike" kern="1200" cap="none" spc="0" normalizeH="0" baseline="0" noProof="0" dirty="0">
                <a:ln>
                  <a:noFill/>
                </a:ln>
                <a:solidFill>
                  <a:srgbClr val="000000"/>
                </a:solidFill>
                <a:effectLst/>
                <a:uLnTx/>
                <a:uFillTx/>
                <a:latin typeface="Tahoma"/>
                <a:ea typeface="+mn-ea"/>
                <a:cs typeface="+mn-cs"/>
              </a:rPr>
              <a:t>:</a:t>
            </a: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Работа с </a:t>
            </a:r>
            <a:r>
              <a:rPr kumimoji="0" lang="en-GB" sz="1400" b="0" i="0" u="none" strike="noStrike" kern="1200" cap="none" spc="0" normalizeH="0" baseline="0" noProof="0" dirty="0">
                <a:ln>
                  <a:noFill/>
                </a:ln>
                <a:solidFill>
                  <a:srgbClr val="000000"/>
                </a:solidFill>
                <a:effectLst/>
                <a:uLnTx/>
                <a:uFillTx/>
                <a:latin typeface="Tahoma"/>
                <a:ea typeface="+mn-ea"/>
                <a:cs typeface="+mn-cs"/>
              </a:rPr>
              <a:t>MSFT </a:t>
            </a:r>
            <a:r>
              <a:rPr kumimoji="0" lang="ru-RU" sz="1400" b="0" i="0" u="none" strike="noStrike" kern="1200" cap="none" spc="0" normalizeH="0" baseline="0" noProof="0" dirty="0">
                <a:ln>
                  <a:noFill/>
                </a:ln>
                <a:solidFill>
                  <a:srgbClr val="000000"/>
                </a:solidFill>
                <a:effectLst/>
                <a:uLnTx/>
                <a:uFillTx/>
                <a:latin typeface="Tahoma"/>
                <a:ea typeface="+mn-ea"/>
                <a:cs typeface="+mn-cs"/>
              </a:rPr>
              <a:t>и</a:t>
            </a:r>
            <a:r>
              <a:rPr kumimoji="0" lang="en-GB" sz="1400" b="0" i="0" u="none" strike="noStrike" kern="1200" cap="none" spc="0" normalizeH="0" baseline="0" noProof="0" dirty="0">
                <a:ln>
                  <a:noFill/>
                </a:ln>
                <a:solidFill>
                  <a:srgbClr val="000000"/>
                </a:solidFill>
                <a:effectLst/>
                <a:uLnTx/>
                <a:uFillTx/>
                <a:latin typeface="Tahoma"/>
                <a:ea typeface="+mn-ea"/>
                <a:cs typeface="+mn-cs"/>
              </a:rPr>
              <a:t> Oracle</a:t>
            </a: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Панъевропейские возможности оказания услуг</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Решения для финансовой отрасли</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13" name="Rectangle 12">
            <a:extLst>
              <a:ext uri="{FF2B5EF4-FFF2-40B4-BE49-F238E27FC236}">
                <a16:creationId xmlns:a16="http://schemas.microsoft.com/office/drawing/2014/main" id="{BABC9668-DE09-4DB2-A3B2-31C4AB56FE51}"/>
              </a:ext>
            </a:extLst>
          </p:cNvPr>
          <p:cNvSpPr/>
          <p:nvPr/>
        </p:nvSpPr>
        <p:spPr>
          <a:xfrm>
            <a:off x="1776732" y="2486747"/>
            <a:ext cx="3155738" cy="1656000"/>
          </a:xfrm>
          <a:prstGeom prst="rect">
            <a:avLst/>
          </a:prstGeom>
          <a:noFill/>
          <a:ln>
            <a:noFill/>
          </a:ln>
        </p:spPr>
        <p:txBody>
          <a:bodyPr wrap="square" lIns="90000" tIns="46800" rIns="90000" bIns="46800" rtlCol="0" anchor="t"/>
          <a:lstStyle/>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B408B"/>
                </a:solidFill>
                <a:effectLst/>
                <a:uLnTx/>
                <a:uFillTx/>
                <a:latin typeface="Tahoma"/>
                <a:ea typeface="+mn-ea"/>
                <a:cs typeface="+mn-cs"/>
              </a:rPr>
              <a:t>25+ </a:t>
            </a:r>
            <a:r>
              <a:rPr kumimoji="0" lang="ru-RU" sz="1400" b="1" i="0" u="none" strike="noStrike" kern="1200" cap="none" spc="0" normalizeH="0" baseline="0" noProof="0" dirty="0">
                <a:ln>
                  <a:noFill/>
                </a:ln>
                <a:solidFill>
                  <a:srgbClr val="0B408B"/>
                </a:solidFill>
                <a:effectLst/>
                <a:uLnTx/>
                <a:uFillTx/>
                <a:latin typeface="Tahoma"/>
                <a:ea typeface="+mn-ea"/>
                <a:cs typeface="+mn-cs"/>
              </a:rPr>
              <a:t>стран</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lang="ru-RU" sz="1200" dirty="0">
                <a:solidFill>
                  <a:srgbClr val="000000"/>
                </a:solidFill>
                <a:latin typeface="Tahoma"/>
              </a:rPr>
              <a:t>местоположение клиентов</a:t>
            </a:r>
            <a:endParaRPr kumimoji="0" lang="en-GB" sz="1200" i="0" u="none" strike="noStrike" kern="1200" cap="none" spc="0" normalizeH="0" baseline="0" noProof="0" dirty="0">
              <a:ln>
                <a:noFill/>
              </a:ln>
              <a:solidFill>
                <a:srgbClr val="000000"/>
              </a:solidFill>
              <a:effectLst/>
              <a:uLnTx/>
              <a:uFillTx/>
              <a:latin typeface="Tahoma"/>
              <a:ea typeface="+mn-ea"/>
              <a:cs typeface="+mn-cs"/>
            </a:endParaRPr>
          </a:p>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B408B"/>
                </a:solidFill>
                <a:effectLst/>
                <a:uLnTx/>
                <a:uFillTx/>
                <a:latin typeface="Tahoma"/>
                <a:ea typeface="+mn-ea"/>
                <a:cs typeface="+mn-cs"/>
              </a:rPr>
              <a:t>Специалисты имеют </a:t>
            </a:r>
            <a:r>
              <a:rPr kumimoji="0" lang="en-GB" sz="1400" b="1" i="0" u="none" strike="noStrike" kern="1200" cap="none" spc="0" normalizeH="0" baseline="0" noProof="0" dirty="0">
                <a:ln>
                  <a:noFill/>
                </a:ln>
                <a:solidFill>
                  <a:srgbClr val="0B408B"/>
                </a:solidFill>
                <a:effectLst/>
                <a:uLnTx/>
                <a:uFillTx/>
                <a:latin typeface="Tahoma"/>
                <a:ea typeface="+mn-ea"/>
                <a:cs typeface="+mn-cs"/>
              </a:rPr>
              <a:t>1,500+ </a:t>
            </a:r>
            <a:r>
              <a:rPr kumimoji="0" lang="ru-RU" sz="1400" b="1" i="0" u="none" strike="noStrike" kern="1200" cap="none" spc="0" normalizeH="0" baseline="0" noProof="0" dirty="0">
                <a:ln>
                  <a:noFill/>
                </a:ln>
                <a:solidFill>
                  <a:srgbClr val="0B408B"/>
                </a:solidFill>
                <a:effectLst/>
                <a:uLnTx/>
                <a:uFillTx/>
                <a:latin typeface="Tahoma"/>
                <a:ea typeface="+mn-ea"/>
                <a:cs typeface="+mn-cs"/>
              </a:rPr>
              <a:t>технических </a:t>
            </a:r>
            <a:r>
              <a:rPr lang="ru-RU" sz="1400" b="1" dirty="0">
                <a:solidFill>
                  <a:srgbClr val="0B408B"/>
                </a:solidFill>
                <a:latin typeface="Tahoma"/>
              </a:rPr>
              <a:t>сертификатов</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lang="ru-RU" sz="1200" dirty="0">
                <a:solidFill>
                  <a:srgbClr val="000000"/>
                </a:solidFill>
                <a:latin typeface="Tahoma"/>
              </a:rPr>
              <a:t>от глобальных поставщиков технологий</a:t>
            </a:r>
            <a:r>
              <a:rPr kumimoji="0" lang="en-GB" sz="1200" b="0" i="0" u="none" strike="noStrike" kern="1200" cap="none" spc="0" normalizeH="0" baseline="0" noProof="0" dirty="0">
                <a:ln>
                  <a:noFill/>
                </a:ln>
                <a:solidFill>
                  <a:srgbClr val="000000"/>
                </a:solidFill>
                <a:effectLst/>
                <a:uLnTx/>
                <a:uFillTx/>
                <a:latin typeface="Tahoma"/>
                <a:ea typeface="+mn-ea"/>
                <a:cs typeface="+mn-cs"/>
              </a:rPr>
              <a:t>: Microsoft, HP, Cisco, VMWare, Oracle</a:t>
            </a:r>
            <a:r>
              <a:rPr lang="ru-RU" sz="1200" dirty="0">
                <a:solidFill>
                  <a:srgbClr val="000000"/>
                </a:solidFill>
                <a:latin typeface="Tahoma"/>
              </a:rPr>
              <a:t> и много других</a:t>
            </a:r>
            <a:endParaRPr kumimoji="0" lang="en-US" sz="1200" b="0" i="0" u="none" strike="noStrike" kern="1200" cap="none" spc="0" normalizeH="0" baseline="0" noProof="0" dirty="0">
              <a:ln>
                <a:noFill/>
              </a:ln>
              <a:solidFill>
                <a:srgbClr val="000000"/>
              </a:solidFill>
              <a:effectLst/>
              <a:uLnTx/>
              <a:uFillTx/>
              <a:latin typeface="Tahoma"/>
              <a:ea typeface="+mn-ea"/>
              <a:cs typeface="+mn-cs"/>
            </a:endParaRPr>
          </a:p>
        </p:txBody>
      </p:sp>
      <p:sp>
        <p:nvSpPr>
          <p:cNvPr id="11" name="Rectangle 10">
            <a:extLst>
              <a:ext uri="{FF2B5EF4-FFF2-40B4-BE49-F238E27FC236}">
                <a16:creationId xmlns:a16="http://schemas.microsoft.com/office/drawing/2014/main" id="{70D548C7-9919-4250-9CF5-F384C3E9BFEA}"/>
              </a:ext>
            </a:extLst>
          </p:cNvPr>
          <p:cNvSpPr/>
          <p:nvPr/>
        </p:nvSpPr>
        <p:spPr>
          <a:xfrm>
            <a:off x="5083601" y="4279855"/>
            <a:ext cx="3137033" cy="1763182"/>
          </a:xfrm>
          <a:prstGeom prst="rect">
            <a:avLst/>
          </a:prstGeom>
          <a:noFill/>
          <a:ln>
            <a:noFill/>
          </a:ln>
        </p:spPr>
        <p:txBody>
          <a:bodyPr wrap="square" lIns="90000" tIns="46800" rIns="90000" bIns="46800" rtlCol="0" anchor="t"/>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sz="1400" dirty="0">
                <a:solidFill>
                  <a:srgbClr val="000000"/>
                </a:solidFill>
                <a:latin typeface="Tahoma"/>
              </a:rPr>
              <a:t>Укрепление позиций в Турции</a:t>
            </a:r>
            <a:r>
              <a:rPr kumimoji="0" lang="en-GB" sz="1400" b="0" i="0" u="none" strike="noStrike" kern="1200" cap="none" spc="0" normalizeH="0" baseline="0" noProof="0" dirty="0">
                <a:ln>
                  <a:noFill/>
                </a:ln>
                <a:solidFill>
                  <a:srgbClr val="000000"/>
                </a:solidFill>
                <a:effectLst/>
                <a:uLnTx/>
                <a:uFillTx/>
                <a:latin typeface="Tahoma"/>
                <a:ea typeface="+mn-ea"/>
                <a:cs typeface="+mn-cs"/>
              </a:rPr>
              <a:t>:</a:t>
            </a: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Общий подход к сегменту МСП</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Укрепление портфеля решений </a:t>
            </a:r>
            <a:r>
              <a:rPr kumimoji="0" lang="en-GB" sz="1400" b="0" i="0" u="none" strike="noStrike" kern="1200" cap="none" spc="0" normalizeH="0" baseline="0" noProof="0" dirty="0">
                <a:ln>
                  <a:noFill/>
                </a:ln>
                <a:solidFill>
                  <a:srgbClr val="000000"/>
                </a:solidFill>
                <a:effectLst/>
                <a:uLnTx/>
                <a:uFillTx/>
                <a:latin typeface="Tahoma"/>
                <a:ea typeface="+mn-ea"/>
                <a:cs typeface="+mn-cs"/>
              </a:rPr>
              <a:t>MSFT</a:t>
            </a:r>
          </a:p>
          <a:p>
            <a:pPr marL="361950" marR="0" lvl="0" indent="-180975" algn="l" defTabSz="914400" rtl="0" eaLnBrk="1" fontAlgn="auto" latinLnBrk="0" hangingPunct="1">
              <a:lnSpc>
                <a:spcPct val="100000"/>
              </a:lnSpc>
              <a:spcBef>
                <a:spcPts val="0"/>
              </a:spcBef>
              <a:spcAft>
                <a:spcPts val="600"/>
              </a:spcAft>
              <a:buClrTx/>
              <a:buSzTx/>
              <a:buFont typeface="Tahoma" panose="020B060403050404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Общее укрепление портфеля</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Использование функционала платформы </a:t>
            </a:r>
            <a:r>
              <a:rPr kumimoji="0" lang="en-GB" sz="1400" b="0" i="0" u="none" strike="noStrike" kern="1200" cap="none" spc="0" normalizeH="0" baseline="0" noProof="0" dirty="0" err="1">
                <a:ln>
                  <a:noFill/>
                </a:ln>
                <a:solidFill>
                  <a:srgbClr val="000000"/>
                </a:solidFill>
                <a:effectLst/>
                <a:uLnTx/>
                <a:uFillTx/>
                <a:latin typeface="Tahoma"/>
                <a:ea typeface="+mn-ea"/>
                <a:cs typeface="+mn-cs"/>
              </a:rPr>
              <a:t>Makronet</a:t>
            </a:r>
            <a:r>
              <a:rPr lang="ru-RU" sz="1400" dirty="0">
                <a:solidFill>
                  <a:srgbClr val="000000"/>
                </a:solidFill>
                <a:latin typeface="Tahoma"/>
              </a:rPr>
              <a:t> на других рынках</a:t>
            </a:r>
            <a:endParaRPr kumimoji="0" lang="en-US"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12" name="Rectangle 11">
            <a:extLst>
              <a:ext uri="{FF2B5EF4-FFF2-40B4-BE49-F238E27FC236}">
                <a16:creationId xmlns:a16="http://schemas.microsoft.com/office/drawing/2014/main" id="{9E8E598A-08C3-4B11-9129-25EAE651EEC7}"/>
              </a:ext>
            </a:extLst>
          </p:cNvPr>
          <p:cNvSpPr/>
          <p:nvPr/>
        </p:nvSpPr>
        <p:spPr>
          <a:xfrm>
            <a:off x="8289987" y="4279855"/>
            <a:ext cx="3055254" cy="1763182"/>
          </a:xfrm>
          <a:prstGeom prst="rect">
            <a:avLst/>
          </a:prstGeom>
          <a:noFill/>
          <a:ln>
            <a:noFill/>
          </a:ln>
        </p:spPr>
        <p:txBody>
          <a:bodyPr wrap="square" lIns="90000" tIns="46800" rIns="90000" bIns="46800" rtlCol="0" anchor="t"/>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sz="1400" dirty="0">
                <a:solidFill>
                  <a:srgbClr val="000000"/>
                </a:solidFill>
                <a:latin typeface="Tahoma"/>
              </a:rPr>
              <a:t>Важный элемент фундамента для глобального бизнеса в области кибербезопасности</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srgbClr val="000000"/>
                </a:solidFill>
                <a:effectLst/>
                <a:uLnTx/>
                <a:uFillTx/>
                <a:latin typeface="Tahoma"/>
                <a:ea typeface="+mn-ea"/>
                <a:cs typeface="+mn-cs"/>
              </a:rPr>
              <a:t>Диверсификация портфеля в Индии с добавлением инфраструктурных решений</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u-RU" sz="1400" dirty="0">
                <a:solidFill>
                  <a:srgbClr val="000000"/>
                </a:solidFill>
                <a:latin typeface="Tahoma"/>
              </a:rPr>
              <a:t>Фокус на южной Индии – укрепление присутствия</a:t>
            </a:r>
            <a:endParaRPr kumimoji="0" lang="en-GB"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17" name="Rectangle 16">
            <a:extLst>
              <a:ext uri="{FF2B5EF4-FFF2-40B4-BE49-F238E27FC236}">
                <a16:creationId xmlns:a16="http://schemas.microsoft.com/office/drawing/2014/main" id="{C519FC82-FCEF-484D-BD6F-81B49B5E25B5}"/>
              </a:ext>
            </a:extLst>
          </p:cNvPr>
          <p:cNvSpPr/>
          <p:nvPr/>
        </p:nvSpPr>
        <p:spPr>
          <a:xfrm>
            <a:off x="528631" y="4279855"/>
            <a:ext cx="1096970" cy="1763182"/>
          </a:xfrm>
          <a:prstGeom prst="rect">
            <a:avLst/>
          </a:prstGeom>
          <a:noFill/>
          <a:ln>
            <a:noFill/>
          </a:ln>
        </p:spPr>
        <p:txBody>
          <a:bodyPr wrap="square" lIns="90000" tIns="46800" rIns="36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solidFill>
                  <a:srgbClr val="000000"/>
                </a:solidFill>
                <a:latin typeface="Tahoma"/>
              </a:rPr>
              <a:t>Причины в рамках стратегии</a:t>
            </a:r>
            <a:endParaRPr kumimoji="0" lang="en-US" sz="1400" b="1" i="0" u="none" strike="noStrike" kern="1200" cap="none" spc="0" normalizeH="0" baseline="0" noProof="0" dirty="0">
              <a:ln>
                <a:noFill/>
              </a:ln>
              <a:solidFill>
                <a:srgbClr val="000000"/>
              </a:solidFill>
              <a:effectLst/>
              <a:uLnTx/>
              <a:uFillTx/>
              <a:latin typeface="Tahoma"/>
              <a:ea typeface="+mn-ea"/>
              <a:cs typeface="+mn-cs"/>
            </a:endParaRPr>
          </a:p>
        </p:txBody>
      </p:sp>
      <p:sp>
        <p:nvSpPr>
          <p:cNvPr id="18" name="Rectangle 17">
            <a:extLst>
              <a:ext uri="{FF2B5EF4-FFF2-40B4-BE49-F238E27FC236}">
                <a16:creationId xmlns:a16="http://schemas.microsoft.com/office/drawing/2014/main" id="{AF1B2B22-2DD1-4D21-8138-3D3061525F6B}"/>
              </a:ext>
            </a:extLst>
          </p:cNvPr>
          <p:cNvSpPr/>
          <p:nvPr/>
        </p:nvSpPr>
        <p:spPr>
          <a:xfrm>
            <a:off x="528631" y="2486747"/>
            <a:ext cx="1096970" cy="1656000"/>
          </a:xfrm>
          <a:prstGeom prst="rect">
            <a:avLst/>
          </a:prstGeom>
          <a:noFill/>
          <a:ln>
            <a:noFill/>
          </a:ln>
        </p:spPr>
        <p:txBody>
          <a:bodyPr wrap="square" lIns="90000" tIns="46800" rIns="36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000000"/>
                </a:solidFill>
                <a:effectLst/>
                <a:uLnTx/>
                <a:uFillTx/>
                <a:latin typeface="Tahoma"/>
                <a:ea typeface="+mn-ea"/>
                <a:cs typeface="+mn-cs"/>
              </a:rPr>
              <a:t>Главное о компании</a:t>
            </a:r>
            <a:endParaRPr kumimoji="0" lang="en-US" sz="1400" b="1" i="0" u="none" strike="noStrike" kern="1200" cap="none" spc="0" normalizeH="0" baseline="30000" noProof="0" dirty="0">
              <a:ln>
                <a:noFill/>
              </a:ln>
              <a:solidFill>
                <a:srgbClr val="000000"/>
              </a:solidFill>
              <a:effectLst/>
              <a:uLnTx/>
              <a:uFillTx/>
              <a:latin typeface="Tahoma"/>
              <a:ea typeface="+mn-ea"/>
              <a:cs typeface="+mn-cs"/>
            </a:endParaRPr>
          </a:p>
        </p:txBody>
      </p:sp>
      <p:cxnSp>
        <p:nvCxnSpPr>
          <p:cNvPr id="23" name="Straight Connector 22">
            <a:extLst>
              <a:ext uri="{FF2B5EF4-FFF2-40B4-BE49-F238E27FC236}">
                <a16:creationId xmlns:a16="http://schemas.microsoft.com/office/drawing/2014/main" id="{4C857965-621A-4C21-B38D-EB7808C0C9B7}"/>
              </a:ext>
            </a:extLst>
          </p:cNvPr>
          <p:cNvCxnSpPr>
            <a:cxnSpLocks/>
          </p:cNvCxnSpPr>
          <p:nvPr/>
        </p:nvCxnSpPr>
        <p:spPr>
          <a:xfrm>
            <a:off x="632355" y="4202701"/>
            <a:ext cx="10896257"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0" name="Graphic 29">
            <a:extLst>
              <a:ext uri="{FF2B5EF4-FFF2-40B4-BE49-F238E27FC236}">
                <a16:creationId xmlns:a16="http://schemas.microsoft.com/office/drawing/2014/main" id="{74F4540C-7178-48FD-9EEA-3A7934012D4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55814" y="1794582"/>
            <a:ext cx="1174719" cy="654157"/>
          </a:xfrm>
          <a:prstGeom prst="rect">
            <a:avLst/>
          </a:prstGeom>
        </p:spPr>
      </p:pic>
      <p:pic>
        <p:nvPicPr>
          <p:cNvPr id="31" name="Picture 12" descr="Value Point's Competitors, Revenue, Number of Employees, Funding,  Acquisitions &amp; News - Owler Company Profile">
            <a:extLst>
              <a:ext uri="{FF2B5EF4-FFF2-40B4-BE49-F238E27FC236}">
                <a16:creationId xmlns:a16="http://schemas.microsoft.com/office/drawing/2014/main" id="{2F2329C3-93A8-48F2-BD64-B7F61FAC86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8091" y="1866651"/>
            <a:ext cx="871036" cy="52254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E9254203-81D1-4B28-AC76-5776FE92170D}"/>
              </a:ext>
            </a:extLst>
          </p:cNvPr>
          <p:cNvSpPr/>
          <p:nvPr/>
        </p:nvSpPr>
        <p:spPr>
          <a:xfrm>
            <a:off x="5083601" y="2486747"/>
            <a:ext cx="3055254" cy="1656000"/>
          </a:xfrm>
          <a:prstGeom prst="rect">
            <a:avLst/>
          </a:prstGeom>
          <a:noFill/>
          <a:ln>
            <a:noFill/>
          </a:ln>
        </p:spPr>
        <p:txBody>
          <a:bodyPr wrap="square" lIns="90000" tIns="46800" rIns="90000" bIns="46800" rtlCol="0" anchor="t"/>
          <a:lstStyle/>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B408B"/>
                </a:solidFill>
                <a:effectLst/>
                <a:uLnTx/>
                <a:uFillTx/>
                <a:latin typeface="Tahoma"/>
                <a:ea typeface="+mn-ea"/>
                <a:cs typeface="+mn-cs"/>
              </a:rPr>
              <a:t>MSFT CSP-T1 </a:t>
            </a:r>
            <a:r>
              <a:rPr kumimoji="0" lang="ru-RU" sz="1400" b="1" i="0" u="none" strike="noStrike" kern="1200" cap="none" spc="0" normalizeH="0" baseline="0" noProof="0" dirty="0">
                <a:ln>
                  <a:noFill/>
                </a:ln>
                <a:solidFill>
                  <a:srgbClr val="0B408B"/>
                </a:solidFill>
                <a:effectLst/>
                <a:uLnTx/>
                <a:uFillTx/>
                <a:latin typeface="Tahoma"/>
                <a:ea typeface="+mn-ea"/>
                <a:cs typeface="+mn-cs"/>
              </a:rPr>
              <a:t>и</a:t>
            </a:r>
            <a:r>
              <a:rPr kumimoji="0" lang="en-GB" sz="1400" b="1" i="0" u="none" strike="noStrike" kern="1200" cap="none" spc="0" normalizeH="0" baseline="0" noProof="0" dirty="0">
                <a:ln>
                  <a:noFill/>
                </a:ln>
                <a:solidFill>
                  <a:srgbClr val="0B408B"/>
                </a:solidFill>
                <a:effectLst/>
                <a:uLnTx/>
                <a:uFillTx/>
                <a:latin typeface="Tahoma"/>
                <a:ea typeface="+mn-ea"/>
                <a:cs typeface="+mn-cs"/>
              </a:rPr>
              <a:t> -T2</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lang="ru-RU" sz="1200" dirty="0">
                <a:solidFill>
                  <a:srgbClr val="000000"/>
                </a:solidFill>
                <a:latin typeface="Tahoma"/>
              </a:rPr>
              <a:t>и</a:t>
            </a:r>
            <a:r>
              <a:rPr kumimoji="0" lang="en-GB" sz="1200" b="0" i="0" u="none" strike="noStrike" kern="1200" cap="none" spc="0" normalizeH="0" baseline="0" noProof="0" dirty="0">
                <a:ln>
                  <a:noFill/>
                </a:ln>
                <a:solidFill>
                  <a:srgbClr val="000000"/>
                </a:solidFill>
                <a:effectLst/>
                <a:uLnTx/>
                <a:uFillTx/>
                <a:latin typeface="Tahoma"/>
                <a:ea typeface="+mn-ea"/>
                <a:cs typeface="+mn-cs"/>
              </a:rPr>
              <a:t> </a:t>
            </a:r>
            <a:r>
              <a:rPr kumimoji="0" lang="ru-RU" sz="1200" b="0" i="0" u="none" strike="noStrike" kern="1200" cap="none" spc="0" normalizeH="0" baseline="0" noProof="0" dirty="0">
                <a:ln>
                  <a:noFill/>
                </a:ln>
                <a:solidFill>
                  <a:srgbClr val="000000"/>
                </a:solidFill>
                <a:effectLst/>
                <a:uLnTx/>
                <a:uFillTx/>
                <a:latin typeface="Tahoma"/>
                <a:ea typeface="+mn-ea"/>
                <a:cs typeface="+mn-cs"/>
              </a:rPr>
              <a:t>«золотой» партнёр</a:t>
            </a:r>
            <a:endParaRPr kumimoji="0" lang="en-GB" sz="1200" b="0" i="0" u="none" strike="noStrike" kern="1200" cap="none" spc="0" normalizeH="0" baseline="0" noProof="0" dirty="0">
              <a:ln>
                <a:noFill/>
              </a:ln>
              <a:solidFill>
                <a:srgbClr val="000000"/>
              </a:solidFill>
              <a:effectLst/>
              <a:uLnTx/>
              <a:uFillTx/>
              <a:latin typeface="Tahoma"/>
              <a:ea typeface="+mn-ea"/>
              <a:cs typeface="+mn-cs"/>
            </a:endParaRPr>
          </a:p>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srgbClr val="0B408B"/>
                </a:solidFill>
                <a:effectLst/>
                <a:uLnTx/>
                <a:uFillTx/>
                <a:latin typeface="Tahoma"/>
                <a:ea typeface="+mn-ea"/>
                <a:cs typeface="+mn-cs"/>
              </a:rPr>
              <a:t>Платформа </a:t>
            </a:r>
            <a:r>
              <a:rPr kumimoji="0" lang="en-GB" sz="1400" b="1" i="0" u="none" strike="noStrike" kern="1200" cap="none" spc="0" normalizeH="0" baseline="0" noProof="0" dirty="0" err="1">
                <a:ln>
                  <a:noFill/>
                </a:ln>
                <a:solidFill>
                  <a:srgbClr val="0B408B"/>
                </a:solidFill>
                <a:effectLst/>
                <a:uLnTx/>
                <a:uFillTx/>
                <a:latin typeface="Tahoma"/>
                <a:ea typeface="+mn-ea"/>
                <a:cs typeface="+mn-cs"/>
              </a:rPr>
              <a:t>MyAdmin</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kumimoji="0" lang="ru-RU" sz="1200" b="0" i="0" u="none" strike="noStrike" kern="1200" cap="none" spc="0" normalizeH="0" baseline="0" noProof="0" dirty="0">
                <a:ln>
                  <a:noFill/>
                </a:ln>
                <a:solidFill>
                  <a:srgbClr val="000000"/>
                </a:solidFill>
                <a:effectLst/>
                <a:uLnTx/>
                <a:uFillTx/>
                <a:latin typeface="Tahoma"/>
                <a:ea typeface="+mn-ea"/>
                <a:cs typeface="+mn-cs"/>
              </a:rPr>
              <a:t>награда </a:t>
            </a:r>
            <a:r>
              <a:rPr kumimoji="0" lang="en-US" sz="1200" b="0" i="0" u="none" strike="noStrike" kern="1200" cap="none" spc="0" normalizeH="0" baseline="0" noProof="0" dirty="0">
                <a:ln>
                  <a:noFill/>
                </a:ln>
                <a:solidFill>
                  <a:srgbClr val="000000"/>
                </a:solidFill>
                <a:effectLst/>
                <a:uLnTx/>
                <a:uFillTx/>
                <a:latin typeface="Tahoma"/>
                <a:ea typeface="+mn-ea"/>
                <a:cs typeface="+mn-cs"/>
              </a:rPr>
              <a:t>Microsoft</a:t>
            </a:r>
            <a:r>
              <a:rPr kumimoji="0" lang="ru-RU" sz="1200" b="0" i="0" u="none" strike="noStrike" kern="1200" cap="none" spc="0" normalizeH="0" baseline="0" noProof="0" dirty="0">
                <a:ln>
                  <a:noFill/>
                </a:ln>
                <a:solidFill>
                  <a:srgbClr val="000000"/>
                </a:solidFill>
                <a:effectLst/>
                <a:uLnTx/>
                <a:uFillTx/>
                <a:latin typeface="Tahoma"/>
                <a:ea typeface="+mn-ea"/>
                <a:cs typeface="+mn-cs"/>
              </a:rPr>
              <a:t> «Партнёр года 2022» в категории</a:t>
            </a:r>
            <a:r>
              <a:rPr kumimoji="0" lang="en-US" sz="1200" b="0" i="0" u="none" strike="noStrike" kern="1200" cap="none" spc="0" normalizeH="0" baseline="0" noProof="0" dirty="0">
                <a:ln>
                  <a:noFill/>
                </a:ln>
                <a:solidFill>
                  <a:srgbClr val="000000"/>
                </a:solidFill>
                <a:effectLst/>
                <a:uLnTx/>
                <a:uFillTx/>
                <a:latin typeface="Tahoma"/>
                <a:ea typeface="+mn-ea"/>
                <a:cs typeface="+mn-cs"/>
              </a:rPr>
              <a:t> “Modern Workplace for SMB”</a:t>
            </a:r>
          </a:p>
        </p:txBody>
      </p:sp>
      <p:sp>
        <p:nvSpPr>
          <p:cNvPr id="34" name="Rectangle 33">
            <a:extLst>
              <a:ext uri="{FF2B5EF4-FFF2-40B4-BE49-F238E27FC236}">
                <a16:creationId xmlns:a16="http://schemas.microsoft.com/office/drawing/2014/main" id="{56CE6C54-509C-46E5-8121-0CEE5CAD862F}"/>
              </a:ext>
            </a:extLst>
          </p:cNvPr>
          <p:cNvSpPr/>
          <p:nvPr/>
        </p:nvSpPr>
        <p:spPr>
          <a:xfrm>
            <a:off x="8289986" y="2486747"/>
            <a:ext cx="3438696" cy="1656000"/>
          </a:xfrm>
          <a:prstGeom prst="rect">
            <a:avLst/>
          </a:prstGeom>
          <a:noFill/>
          <a:ln>
            <a:noFill/>
          </a:ln>
        </p:spPr>
        <p:txBody>
          <a:bodyPr wrap="square" lIns="90000" tIns="46800" rIns="90000" bIns="46800" rtlCol="0" anchor="t"/>
          <a:lstStyle/>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ru-RU" sz="1400" b="1" dirty="0">
                <a:solidFill>
                  <a:srgbClr val="0B408B"/>
                </a:solidFill>
                <a:latin typeface="Tahoma"/>
              </a:rPr>
              <a:t>Лидер в кибербезопасности</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kumimoji="0" lang="ru-RU" sz="1200" b="0" i="0" u="none" strike="noStrike" kern="1200" cap="none" spc="0" normalizeH="0" baseline="0" noProof="0" dirty="0">
                <a:ln>
                  <a:noFill/>
                </a:ln>
                <a:solidFill>
                  <a:srgbClr val="000000"/>
                </a:solidFill>
                <a:effectLst/>
                <a:uLnTx/>
                <a:uFillTx/>
                <a:latin typeface="Tahoma"/>
                <a:ea typeface="+mn-ea"/>
                <a:cs typeface="+mn-cs"/>
              </a:rPr>
              <a:t>кибербезопасность</a:t>
            </a:r>
            <a:r>
              <a:rPr kumimoji="0" lang="en-GB" sz="1200" b="0" i="0" u="none" strike="noStrike" kern="1200" cap="none" spc="0" normalizeH="0" baseline="0" noProof="0" dirty="0">
                <a:ln>
                  <a:noFill/>
                </a:ln>
                <a:solidFill>
                  <a:srgbClr val="000000"/>
                </a:solidFill>
                <a:effectLst/>
                <a:uLnTx/>
                <a:uFillTx/>
                <a:latin typeface="Tahoma"/>
                <a:ea typeface="+mn-ea"/>
                <a:cs typeface="+mn-cs"/>
              </a:rPr>
              <a:t> ~40% </a:t>
            </a:r>
            <a:r>
              <a:rPr kumimoji="0" lang="ru-RU" sz="1200" b="0" i="0" u="none" strike="noStrike" kern="1200" cap="none" spc="0" normalizeH="0" baseline="0" noProof="0" dirty="0">
                <a:ln>
                  <a:noFill/>
                </a:ln>
                <a:solidFill>
                  <a:srgbClr val="000000"/>
                </a:solidFill>
                <a:effectLst/>
                <a:uLnTx/>
                <a:uFillTx/>
                <a:latin typeface="Tahoma"/>
                <a:ea typeface="+mn-ea"/>
                <a:cs typeface="+mn-cs"/>
              </a:rPr>
              <a:t>оборота</a:t>
            </a:r>
            <a:endParaRPr kumimoji="0" lang="en-GB" sz="1200" b="1" i="0" u="none" strike="noStrike" kern="1200" cap="none" spc="0" normalizeH="0" baseline="0" noProof="0" dirty="0">
              <a:ln>
                <a:noFill/>
              </a:ln>
              <a:solidFill>
                <a:srgbClr val="0B408B"/>
              </a:solidFill>
              <a:effectLst/>
              <a:uLnTx/>
              <a:uFillTx/>
              <a:latin typeface="Tahoma"/>
              <a:ea typeface="+mn-ea"/>
              <a:cs typeface="+mn-cs"/>
            </a:endParaRPr>
          </a:p>
          <a:p>
            <a:pPr marL="180975" marR="0" lvl="0" indent="-180975"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ru-RU" sz="1400" b="1" dirty="0">
                <a:solidFill>
                  <a:srgbClr val="0B408B"/>
                </a:solidFill>
                <a:latin typeface="Tahoma"/>
              </a:rPr>
              <a:t>Широкий портфель технологий</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kumimoji="0" lang="ru-RU" sz="1200" b="0" i="0" u="none" strike="noStrike" kern="1200" cap="none" spc="0" normalizeH="0" baseline="0" noProof="0" dirty="0">
                <a:ln>
                  <a:noFill/>
                </a:ln>
                <a:solidFill>
                  <a:srgbClr val="000000"/>
                </a:solidFill>
                <a:effectLst/>
                <a:uLnTx/>
                <a:uFillTx/>
                <a:latin typeface="Tahoma"/>
                <a:ea typeface="+mn-ea"/>
                <a:cs typeface="+mn-cs"/>
              </a:rPr>
              <a:t>крупнейший партнёр</a:t>
            </a:r>
            <a:r>
              <a:rPr lang="ru-RU" sz="1200" dirty="0">
                <a:solidFill>
                  <a:srgbClr val="000000"/>
                </a:solidFill>
                <a:latin typeface="Tahoma"/>
              </a:rPr>
              <a:t>-производитель занимает только </a:t>
            </a:r>
            <a:r>
              <a:rPr kumimoji="0" lang="en-GB" sz="1200" b="0" i="0" u="none" strike="noStrike" kern="1200" cap="none" spc="0" normalizeH="0" baseline="0" noProof="0" dirty="0">
                <a:ln>
                  <a:noFill/>
                </a:ln>
                <a:solidFill>
                  <a:srgbClr val="000000"/>
                </a:solidFill>
                <a:effectLst/>
                <a:uLnTx/>
                <a:uFillTx/>
                <a:latin typeface="Tahoma"/>
                <a:ea typeface="+mn-ea"/>
                <a:cs typeface="+mn-cs"/>
              </a:rPr>
              <a:t>~10% </a:t>
            </a:r>
            <a:r>
              <a:rPr kumimoji="0" lang="ru-RU" sz="1200" b="0" i="0" u="none" strike="noStrike" kern="1200" cap="none" spc="0" normalizeH="0" baseline="0" noProof="0" dirty="0">
                <a:ln>
                  <a:noFill/>
                </a:ln>
                <a:solidFill>
                  <a:srgbClr val="000000"/>
                </a:solidFill>
                <a:effectLst/>
                <a:uLnTx/>
                <a:uFillTx/>
                <a:latin typeface="Tahoma"/>
                <a:ea typeface="+mn-ea"/>
                <a:cs typeface="+mn-cs"/>
              </a:rPr>
              <a:t>от выручки прошлого финансового года</a:t>
            </a:r>
            <a:endParaRPr kumimoji="0" lang="en-GB" sz="1200" b="0" i="0" u="none" strike="noStrike" kern="1200" cap="none" spc="0" normalizeH="0" baseline="0" noProof="0" dirty="0">
              <a:ln>
                <a:noFill/>
              </a:ln>
              <a:solidFill>
                <a:srgbClr val="000000"/>
              </a:solidFill>
              <a:effectLst/>
              <a:uLnTx/>
              <a:uFillTx/>
              <a:latin typeface="Tahoma"/>
              <a:ea typeface="+mn-ea"/>
              <a:cs typeface="+mn-cs"/>
            </a:endParaRPr>
          </a:p>
        </p:txBody>
      </p:sp>
      <p:cxnSp>
        <p:nvCxnSpPr>
          <p:cNvPr id="36" name="Straight Connector 35">
            <a:extLst>
              <a:ext uri="{FF2B5EF4-FFF2-40B4-BE49-F238E27FC236}">
                <a16:creationId xmlns:a16="http://schemas.microsoft.com/office/drawing/2014/main" id="{9C703573-620F-49B0-BD03-7F389A5B15DC}"/>
              </a:ext>
            </a:extLst>
          </p:cNvPr>
          <p:cNvCxnSpPr>
            <a:cxnSpLocks/>
          </p:cNvCxnSpPr>
          <p:nvPr/>
        </p:nvCxnSpPr>
        <p:spPr>
          <a:xfrm flipH="1">
            <a:off x="1703294" y="1696554"/>
            <a:ext cx="982531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F9E1E7A4-C652-4C02-B93F-37B607216D5A}"/>
              </a:ext>
            </a:extLst>
          </p:cNvPr>
          <p:cNvSpPr/>
          <p:nvPr/>
        </p:nvSpPr>
        <p:spPr>
          <a:xfrm>
            <a:off x="3594364" y="1523201"/>
            <a:ext cx="6033730" cy="311511"/>
          </a:xfrm>
          <a:prstGeom prst="rect">
            <a:avLst/>
          </a:prstGeom>
          <a:solidFill>
            <a:schemeClr val="bg1"/>
          </a:solidFill>
          <a:ln>
            <a:noFill/>
          </a:ln>
        </p:spPr>
        <p:txBody>
          <a:bodyPr wrap="square" lIns="0" tIns="46800" rIns="36000" bIns="468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000000"/>
                </a:solidFill>
                <a:effectLst/>
                <a:uLnTx/>
                <a:uFillTx/>
                <a:latin typeface="Tahoma"/>
                <a:ea typeface="+mn-ea"/>
                <a:cs typeface="+mn-cs"/>
              </a:rPr>
              <a:t>Ключевые покупки за прошедший период фин. год</a:t>
            </a:r>
            <a:endParaRPr kumimoji="0" lang="en-US" sz="1400" b="1" i="0" u="none" strike="noStrike" kern="1200" cap="none" spc="0" normalizeH="0" baseline="30000" noProof="0" dirty="0">
              <a:ln>
                <a:noFill/>
              </a:ln>
              <a:solidFill>
                <a:srgbClr val="000000"/>
              </a:solidFill>
              <a:effectLst/>
              <a:uLnTx/>
              <a:uFillTx/>
              <a:latin typeface="Tahoma"/>
              <a:ea typeface="+mn-ea"/>
              <a:cs typeface="+mn-cs"/>
            </a:endParaRPr>
          </a:p>
        </p:txBody>
      </p:sp>
      <p:sp>
        <p:nvSpPr>
          <p:cNvPr id="38" name="Rectangle 37">
            <a:extLst>
              <a:ext uri="{FF2B5EF4-FFF2-40B4-BE49-F238E27FC236}">
                <a16:creationId xmlns:a16="http://schemas.microsoft.com/office/drawing/2014/main" id="{7AEEB5AE-802A-4B67-AFDD-88430F3052E1}"/>
              </a:ext>
            </a:extLst>
          </p:cNvPr>
          <p:cNvSpPr/>
          <p:nvPr/>
        </p:nvSpPr>
        <p:spPr>
          <a:xfrm>
            <a:off x="3167260" y="1866651"/>
            <a:ext cx="1538375" cy="292247"/>
          </a:xfrm>
          <a:prstGeom prst="rect">
            <a:avLst/>
          </a:prstGeom>
          <a:noFill/>
          <a:ln>
            <a:noFill/>
          </a:ln>
        </p:spPr>
        <p:txBody>
          <a:bodyPr wrap="square" lIns="90000" tIns="46800" rIns="36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Saga Group</a:t>
            </a:r>
            <a:br>
              <a:rPr kumimoji="0" lang="en-GB" sz="1400" b="0" i="0" u="none" strike="noStrike" kern="1200" cap="none" spc="0" normalizeH="0" baseline="0" noProof="0" dirty="0">
                <a:ln>
                  <a:noFill/>
                </a:ln>
                <a:solidFill>
                  <a:srgbClr val="000000"/>
                </a:solidFill>
                <a:effectLst/>
                <a:uLnTx/>
                <a:uFillTx/>
                <a:latin typeface="Tahoma"/>
                <a:ea typeface="+mn-ea"/>
                <a:cs typeface="+mn-cs"/>
              </a:rPr>
            </a:br>
            <a:r>
              <a:rPr kumimoji="0" lang="ru-RU" sz="1400" b="0" i="0" u="none" strike="noStrike" kern="1200" cap="none" spc="0" normalizeH="0" baseline="0" noProof="0" dirty="0">
                <a:ln>
                  <a:noFill/>
                </a:ln>
                <a:solidFill>
                  <a:srgbClr val="000000"/>
                </a:solidFill>
                <a:effectLst/>
                <a:uLnTx/>
                <a:uFillTx/>
                <a:latin typeface="Tahoma"/>
                <a:ea typeface="+mn-ea"/>
                <a:cs typeface="+mn-cs"/>
              </a:rPr>
              <a:t>Сербия</a:t>
            </a:r>
            <a:endParaRPr kumimoji="0" lang="en-US" sz="1400" b="0" i="0" u="none" strike="noStrike" kern="1200" cap="none" spc="0" normalizeH="0" baseline="30000" noProof="0" dirty="0">
              <a:ln>
                <a:noFill/>
              </a:ln>
              <a:solidFill>
                <a:srgbClr val="000000"/>
              </a:solidFill>
              <a:effectLst/>
              <a:uLnTx/>
              <a:uFillTx/>
              <a:latin typeface="Tahoma"/>
              <a:ea typeface="+mn-ea"/>
              <a:cs typeface="+mn-cs"/>
            </a:endParaRPr>
          </a:p>
        </p:txBody>
      </p:sp>
      <p:sp>
        <p:nvSpPr>
          <p:cNvPr id="39" name="Rectangle 38">
            <a:extLst>
              <a:ext uri="{FF2B5EF4-FFF2-40B4-BE49-F238E27FC236}">
                <a16:creationId xmlns:a16="http://schemas.microsoft.com/office/drawing/2014/main" id="{92CBA1C2-2A95-4105-BC23-23709380C473}"/>
              </a:ext>
            </a:extLst>
          </p:cNvPr>
          <p:cNvSpPr/>
          <p:nvPr/>
        </p:nvSpPr>
        <p:spPr>
          <a:xfrm>
            <a:off x="6469612" y="1866651"/>
            <a:ext cx="1096970" cy="292247"/>
          </a:xfrm>
          <a:prstGeom prst="rect">
            <a:avLst/>
          </a:prstGeom>
          <a:noFill/>
          <a:ln>
            <a:noFill/>
          </a:ln>
        </p:spPr>
        <p:txBody>
          <a:bodyPr wrap="square" lIns="90000" tIns="46800" rIns="36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Makronet</a:t>
            </a:r>
            <a:br>
              <a:rPr kumimoji="0" lang="en-GB" sz="1400" b="1" i="0" u="none" strike="noStrike" kern="1200" cap="none" spc="0" normalizeH="0" baseline="0" noProof="0" dirty="0">
                <a:ln>
                  <a:noFill/>
                </a:ln>
                <a:solidFill>
                  <a:srgbClr val="000000"/>
                </a:solidFill>
                <a:effectLst/>
                <a:uLnTx/>
                <a:uFillTx/>
                <a:latin typeface="Tahoma"/>
                <a:ea typeface="+mn-ea"/>
                <a:cs typeface="+mn-cs"/>
              </a:rPr>
            </a:br>
            <a:r>
              <a:rPr lang="ru-RU" sz="1400" dirty="0">
                <a:solidFill>
                  <a:srgbClr val="000000"/>
                </a:solidFill>
                <a:latin typeface="Tahoma"/>
              </a:rPr>
              <a:t>Турция</a:t>
            </a:r>
            <a:endParaRPr kumimoji="0" lang="en-US" sz="1400" b="0" i="0" u="none" strike="noStrike" kern="1200" cap="none" spc="0" normalizeH="0" baseline="30000" noProof="0" dirty="0">
              <a:ln>
                <a:noFill/>
              </a:ln>
              <a:solidFill>
                <a:srgbClr val="000000"/>
              </a:solidFill>
              <a:effectLst/>
              <a:uLnTx/>
              <a:uFillTx/>
              <a:latin typeface="Tahoma"/>
              <a:ea typeface="+mn-ea"/>
              <a:cs typeface="+mn-cs"/>
            </a:endParaRPr>
          </a:p>
        </p:txBody>
      </p:sp>
      <p:sp>
        <p:nvSpPr>
          <p:cNvPr id="40" name="Rectangle 39">
            <a:extLst>
              <a:ext uri="{FF2B5EF4-FFF2-40B4-BE49-F238E27FC236}">
                <a16:creationId xmlns:a16="http://schemas.microsoft.com/office/drawing/2014/main" id="{0DF50CD6-699E-4826-865C-6ABF33DB173D}"/>
              </a:ext>
            </a:extLst>
          </p:cNvPr>
          <p:cNvSpPr/>
          <p:nvPr/>
        </p:nvSpPr>
        <p:spPr>
          <a:xfrm>
            <a:off x="9269127" y="1866651"/>
            <a:ext cx="2076113" cy="292247"/>
          </a:xfrm>
          <a:prstGeom prst="rect">
            <a:avLst/>
          </a:prstGeom>
          <a:noFill/>
          <a:ln>
            <a:noFill/>
          </a:ln>
        </p:spPr>
        <p:txBody>
          <a:bodyPr wrap="square" lIns="90000" tIns="46800" rIns="36000" bIns="468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Tahoma"/>
                <a:ea typeface="+mn-ea"/>
                <a:cs typeface="+mn-cs"/>
              </a:rPr>
              <a:t>VPS</a:t>
            </a:r>
            <a:br>
              <a:rPr kumimoji="0" lang="en-GB" sz="1400" b="0" i="0" u="none" strike="noStrike" kern="1200" cap="none" spc="0" normalizeH="0" baseline="0" noProof="0" dirty="0">
                <a:ln>
                  <a:noFill/>
                </a:ln>
                <a:solidFill>
                  <a:srgbClr val="000000"/>
                </a:solidFill>
                <a:effectLst/>
                <a:uLnTx/>
                <a:uFillTx/>
                <a:latin typeface="Tahoma"/>
                <a:ea typeface="+mn-ea"/>
                <a:cs typeface="+mn-cs"/>
              </a:rPr>
            </a:br>
            <a:r>
              <a:rPr kumimoji="0" lang="ru-RU" sz="1400" b="0" i="0" u="none" strike="noStrike" kern="1200" cap="none" spc="0" normalizeH="0" baseline="0" noProof="0" dirty="0">
                <a:ln>
                  <a:noFill/>
                </a:ln>
                <a:solidFill>
                  <a:srgbClr val="000000"/>
                </a:solidFill>
                <a:effectLst/>
                <a:uLnTx/>
                <a:uFillTx/>
                <a:latin typeface="Tahoma"/>
                <a:ea typeface="+mn-ea"/>
                <a:cs typeface="+mn-cs"/>
              </a:rPr>
              <a:t>Индия</a:t>
            </a:r>
            <a:endParaRPr kumimoji="0" lang="en-US" sz="1400" b="0" i="0" u="none" strike="noStrike" kern="1200" cap="none" spc="0" normalizeH="0" baseline="30000" noProof="0" dirty="0">
              <a:ln>
                <a:noFill/>
              </a:ln>
              <a:solidFill>
                <a:srgbClr val="000000"/>
              </a:solidFill>
              <a:effectLst/>
              <a:uLnTx/>
              <a:uFillTx/>
              <a:latin typeface="Tahoma"/>
              <a:ea typeface="+mn-ea"/>
              <a:cs typeface="+mn-cs"/>
            </a:endParaRPr>
          </a:p>
        </p:txBody>
      </p:sp>
      <p:pic>
        <p:nvPicPr>
          <p:cNvPr id="25" name="Picture 2" descr="Naslovna - Saga - New Frontier Group">
            <a:extLst>
              <a:ext uri="{FF2B5EF4-FFF2-40B4-BE49-F238E27FC236}">
                <a16:creationId xmlns:a16="http://schemas.microsoft.com/office/drawing/2014/main" id="{A3F5798D-4B26-4693-8273-40CE058654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9552" y="1919637"/>
            <a:ext cx="1009255" cy="504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51640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Диаграмма 56">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239112433"/>
              </p:ext>
            </p:extLst>
          </p:nvPr>
        </p:nvGraphicFramePr>
        <p:xfrm>
          <a:off x="932656" y="4432310"/>
          <a:ext cx="4021200" cy="17208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6" name="Диаграмма 55">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83820960"/>
              </p:ext>
            </p:extLst>
          </p:nvPr>
        </p:nvGraphicFramePr>
        <p:xfrm>
          <a:off x="932656" y="1727324"/>
          <a:ext cx="4021200" cy="1701092"/>
        </p:xfrm>
        <a:graphic>
          <a:graphicData uri="http://schemas.openxmlformats.org/drawingml/2006/chart">
            <c:chart xmlns:c="http://schemas.openxmlformats.org/drawingml/2006/chart" xmlns:r="http://schemas.openxmlformats.org/officeDocument/2006/relationships" r:id="rId3"/>
          </a:graphicData>
        </a:graphic>
      </p:graphicFrame>
      <p:sp>
        <p:nvSpPr>
          <p:cNvPr id="2" name="Номер слайда 1"/>
          <p:cNvSpPr>
            <a:spLocks noGrp="1"/>
          </p:cNvSpPr>
          <p:nvPr>
            <p:ph type="sldNum" sz="quarter" idx="4"/>
          </p:nvPr>
        </p:nvSpPr>
        <p:spPr/>
        <p:txBody>
          <a:bodyPr/>
          <a:lstStyle/>
          <a:p>
            <a:pPr lvl="0"/>
            <a:fld id="{A43DC34B-2CB9-44DA-9C82-2218A0C06077}" type="slidenum">
              <a:rPr lang="ru-RU" noProof="0" smtClean="0"/>
              <a:pPr lvl="0"/>
              <a:t>9</a:t>
            </a:fld>
            <a:endParaRPr lang="ru-RU" noProof="0" dirty="0"/>
          </a:p>
        </p:txBody>
      </p:sp>
      <p:sp>
        <p:nvSpPr>
          <p:cNvPr id="3" name="Заголовок 2"/>
          <p:cNvSpPr>
            <a:spLocks noGrp="1"/>
          </p:cNvSpPr>
          <p:nvPr>
            <p:ph type="title"/>
          </p:nvPr>
        </p:nvSpPr>
        <p:spPr/>
        <p:txBody>
          <a:bodyPr/>
          <a:lstStyle/>
          <a:p>
            <a:r>
              <a:rPr lang="ru-RU" dirty="0"/>
              <a:t>Прибыльный рост во 2 кв. 2022 фин. года</a:t>
            </a:r>
            <a:endParaRPr lang="en-US" dirty="0"/>
          </a:p>
        </p:txBody>
      </p:sp>
      <p:sp>
        <p:nvSpPr>
          <p:cNvPr id="178" name="Text Placeholder 5">
            <a:extLst>
              <a:ext uri="{FF2B5EF4-FFF2-40B4-BE49-F238E27FC236}">
                <a16:creationId xmlns:a16="http://schemas.microsoft.com/office/drawing/2014/main" id="{D97B9BEE-D582-4168-BDEB-D1A9C0FDE510}"/>
              </a:ext>
            </a:extLst>
          </p:cNvPr>
          <p:cNvSpPr txBox="1">
            <a:spLocks/>
          </p:cNvSpPr>
          <p:nvPr/>
        </p:nvSpPr>
        <p:spPr>
          <a:xfrm>
            <a:off x="1086969" y="883677"/>
            <a:ext cx="3532165" cy="364701"/>
          </a:xfrm>
          <a:prstGeom prst="rect">
            <a:avLst/>
          </a:prstGeom>
          <a:gradFill>
            <a:gsLst>
              <a:gs pos="96000">
                <a:srgbClr val="6D6E6A">
                  <a:alpha val="0"/>
                  <a:lumMod val="60000"/>
                  <a:lumOff val="40000"/>
                </a:srgbClr>
              </a:gs>
              <a:gs pos="97000">
                <a:schemeClr val="tx1"/>
              </a:gs>
              <a:gs pos="100000">
                <a:schemeClr val="tx1"/>
              </a:gs>
            </a:gsLst>
            <a:lin ang="5400000" scaled="1"/>
          </a:gradFill>
        </p:spPr>
        <p:txBody>
          <a:bodyPr vert="horz" lIns="0" tIns="45720" rIns="0" bIns="45720" rtlCol="0" anchor="b" anchorCtr="0">
            <a:noAutofit/>
          </a:bodyPr>
          <a:lstStyle>
            <a:defPPr>
              <a:defRPr lang="ru-RU"/>
            </a:defPPr>
            <a:lvl1pPr marR="0" lvl="0" indent="0" fontAlgn="auto">
              <a:lnSpc>
                <a:spcPct val="100000"/>
              </a:lnSpc>
              <a:spcBef>
                <a:spcPts val="0"/>
              </a:spcBef>
              <a:spcAft>
                <a:spcPts val="0"/>
              </a:spcAft>
              <a:buClrTx/>
              <a:buSzTx/>
              <a:buFont typeface="Arial" panose="020B0604020202020204" pitchFamily="34" charset="0"/>
              <a:buNone/>
              <a:tabLst/>
              <a:defRPr kumimoji="0" sz="1400" b="1" i="0" u="none" strike="noStrike" cap="none" spc="0" normalizeH="0" baseline="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defRPr>
            </a:lvl1pPr>
            <a:lvl2pPr indent="0">
              <a:lnSpc>
                <a:spcPct val="90000"/>
              </a:lnSpc>
              <a:spcBef>
                <a:spcPts val="500"/>
              </a:spcBef>
              <a:buFont typeface="Arial" panose="020B0604020202020204" pitchFamily="34" charset="0"/>
              <a:buNone/>
              <a:defRPr sz="2000" b="1">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indent="0">
              <a:lnSpc>
                <a:spcPct val="90000"/>
              </a:lnSpc>
              <a:spcBef>
                <a:spcPts val="500"/>
              </a:spcBef>
              <a:buFont typeface="Arial" panose="020B0604020202020204" pitchFamily="34" charset="0"/>
              <a:buNone/>
              <a:defRPr b="1">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marL="0" marR="0" lvl="0" indent="0" algn="l" defTabSz="91435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ru-RU"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Сильный рост бизнеса</a:t>
            </a: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a:t>
            </a:r>
          </a:p>
        </p:txBody>
      </p:sp>
      <p:cxnSp>
        <p:nvCxnSpPr>
          <p:cNvPr id="179" name="Straight Arrow Connector 24">
            <a:extLst>
              <a:ext uri="{FF2B5EF4-FFF2-40B4-BE49-F238E27FC236}">
                <a16:creationId xmlns:a16="http://schemas.microsoft.com/office/drawing/2014/main" id="{13238FBE-1280-4D5E-90D5-A1CE84F52E5B}"/>
              </a:ext>
            </a:extLst>
          </p:cNvPr>
          <p:cNvCxnSpPr>
            <a:cxnSpLocks/>
          </p:cNvCxnSpPr>
          <p:nvPr/>
        </p:nvCxnSpPr>
        <p:spPr>
          <a:xfrm flipV="1">
            <a:off x="2253689" y="1783412"/>
            <a:ext cx="1464862" cy="298847"/>
          </a:xfrm>
          <a:prstGeom prst="straightConnector1">
            <a:avLst/>
          </a:prstGeom>
          <a:ln w="12700">
            <a:solidFill>
              <a:schemeClr val="accent1"/>
            </a:solidFill>
            <a:headEnd w="lg" len="lg"/>
            <a:tailEnd type="stealth" w="lg" len="lg"/>
          </a:ln>
          <a:effectLst/>
        </p:spPr>
        <p:style>
          <a:lnRef idx="1">
            <a:schemeClr val="accent1"/>
          </a:lnRef>
          <a:fillRef idx="0">
            <a:schemeClr val="accent1"/>
          </a:fillRef>
          <a:effectRef idx="0">
            <a:schemeClr val="accent1"/>
          </a:effectRef>
          <a:fontRef idx="minor">
            <a:schemeClr val="tx1"/>
          </a:fontRef>
        </p:style>
      </p:cxnSp>
      <p:sp>
        <p:nvSpPr>
          <p:cNvPr id="180" name="TextBox 179">
            <a:extLst>
              <a:ext uri="{FF2B5EF4-FFF2-40B4-BE49-F238E27FC236}">
                <a16:creationId xmlns:a16="http://schemas.microsoft.com/office/drawing/2014/main" id="{70C8B0CD-A3E9-48C7-98FF-81EFBBAA37BF}"/>
              </a:ext>
            </a:extLst>
          </p:cNvPr>
          <p:cNvSpPr txBox="1"/>
          <p:nvPr/>
        </p:nvSpPr>
        <p:spPr>
          <a:xfrm rot="20947229">
            <a:off x="1584543" y="1570944"/>
            <a:ext cx="2763177" cy="338554"/>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35</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отчётность</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en-US" sz="105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6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48</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lang="ru-RU" sz="1000" dirty="0">
                <a:solidFill>
                  <a:srgbClr val="0B408B"/>
                </a:solidFill>
                <a:latin typeface="Segoe UI" panose="020B0502040204020203" pitchFamily="34" charset="0"/>
                <a:cs typeface="Segoe UI" panose="020B0502040204020203" pitchFamily="34" charset="0"/>
              </a:rPr>
              <a:t>ПВ</a:t>
            </a:r>
            <a:endParaRPr kumimoji="0" lang="en-US" sz="1000" b="0" i="0" u="none" strike="noStrike" kern="1200" cap="none" spc="0" normalizeH="0" baseline="30000" noProof="0" dirty="0">
              <a:ln>
                <a:noFill/>
              </a:ln>
              <a:solidFill>
                <a:srgbClr val="0B408B"/>
              </a:solidFill>
              <a:effectLst/>
              <a:uLnTx/>
              <a:uFillTx/>
              <a:latin typeface="Segoe UI" panose="020B0502040204020203" pitchFamily="34" charset="0"/>
              <a:ea typeface="+mn-ea"/>
              <a:cs typeface="Segoe UI" panose="020B0502040204020203" pitchFamily="34" charset="0"/>
            </a:endParaRPr>
          </a:p>
        </p:txBody>
      </p:sp>
      <p:sp>
        <p:nvSpPr>
          <p:cNvPr id="181" name="Rectangle 14">
            <a:extLst>
              <a:ext uri="{FF2B5EF4-FFF2-40B4-BE49-F238E27FC236}">
                <a16:creationId xmlns:a16="http://schemas.microsoft.com/office/drawing/2014/main" id="{091556BF-53C5-407F-AEE8-C60CB5899EEA}"/>
              </a:ext>
            </a:extLst>
          </p:cNvPr>
          <p:cNvSpPr/>
          <p:nvPr/>
        </p:nvSpPr>
        <p:spPr>
          <a:xfrm>
            <a:off x="1079777" y="1213321"/>
            <a:ext cx="2488823" cy="246221"/>
          </a:xfrm>
          <a:prstGeom prst="rect">
            <a:avLst/>
          </a:prstGeom>
        </p:spPr>
        <p:txBody>
          <a:bodyPr wrap="none" lIns="0">
            <a:spAutoFit/>
          </a:bodyPr>
          <a:lstStyle/>
          <a:p>
            <a:pPr marL="0" marR="0" lvl="0" indent="0" algn="l" defTabSz="914335"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Валюта отчётности</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млн. долларов США</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endPar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mn-cs"/>
            </a:endParaRPr>
          </a:p>
        </p:txBody>
      </p:sp>
      <p:sp>
        <p:nvSpPr>
          <p:cNvPr id="182" name="Text Placeholder 5">
            <a:extLst>
              <a:ext uri="{FF2B5EF4-FFF2-40B4-BE49-F238E27FC236}">
                <a16:creationId xmlns:a16="http://schemas.microsoft.com/office/drawing/2014/main" id="{D97B9BEE-D582-4168-BDEB-D1A9C0FDE510}"/>
              </a:ext>
            </a:extLst>
          </p:cNvPr>
          <p:cNvSpPr txBox="1">
            <a:spLocks/>
          </p:cNvSpPr>
          <p:nvPr/>
        </p:nvSpPr>
        <p:spPr>
          <a:xfrm>
            <a:off x="1069456" y="3588664"/>
            <a:ext cx="3747600" cy="362322"/>
          </a:xfrm>
          <a:prstGeom prst="rect">
            <a:avLst/>
          </a:prstGeom>
          <a:gradFill>
            <a:gsLst>
              <a:gs pos="96000">
                <a:srgbClr val="6D6E6A">
                  <a:alpha val="0"/>
                  <a:lumMod val="60000"/>
                  <a:lumOff val="40000"/>
                </a:srgbClr>
              </a:gs>
              <a:gs pos="97000">
                <a:schemeClr val="tx1"/>
              </a:gs>
              <a:gs pos="100000">
                <a:schemeClr val="tx1"/>
              </a:gs>
            </a:gsLst>
            <a:lin ang="5400000" scaled="1"/>
          </a:gradFill>
        </p:spPr>
        <p:txBody>
          <a:bodyPr vert="horz" lIns="0" tIns="45720" rIns="0" bIns="45720" rtlCol="0" anchor="b" anchorCtr="0">
            <a:noAutofit/>
          </a:bodyPr>
          <a:lstStyle>
            <a:defPPr>
              <a:defRPr lang="ru-RU"/>
            </a:defPPr>
            <a:lvl1pPr marR="0" lvl="0" indent="0" fontAlgn="auto">
              <a:lnSpc>
                <a:spcPct val="100000"/>
              </a:lnSpc>
              <a:spcBef>
                <a:spcPts val="0"/>
              </a:spcBef>
              <a:spcAft>
                <a:spcPts val="0"/>
              </a:spcAft>
              <a:buClrTx/>
              <a:buSzTx/>
              <a:buFont typeface="Arial" panose="020B0604020202020204" pitchFamily="34" charset="0"/>
              <a:buNone/>
              <a:tabLst/>
              <a:defRPr kumimoji="0" sz="1400" b="1" i="0" u="none" strike="noStrike" cap="none" spc="0" normalizeH="0" baseline="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defRPr>
            </a:lvl1pPr>
            <a:lvl2pPr indent="0">
              <a:lnSpc>
                <a:spcPct val="90000"/>
              </a:lnSpc>
              <a:spcBef>
                <a:spcPts val="500"/>
              </a:spcBef>
              <a:buFont typeface="Arial" panose="020B0604020202020204" pitchFamily="34" charset="0"/>
              <a:buNone/>
              <a:defRPr sz="2000" b="1">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indent="0">
              <a:lnSpc>
                <a:spcPct val="90000"/>
              </a:lnSpc>
              <a:spcBef>
                <a:spcPts val="500"/>
              </a:spcBef>
              <a:buFont typeface="Arial" panose="020B0604020202020204" pitchFamily="34" charset="0"/>
              <a:buNone/>
              <a:defRPr b="1">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marL="0" marR="0" lvl="0" indent="0" algn="l" defTabSz="91435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a:t>
            </a:r>
            <a:r>
              <a:rPr kumimoji="0" lang="ru-RU"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с ещё более интенсивным ростом валовой прибыли</a:t>
            </a: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a:t>
            </a:r>
          </a:p>
        </p:txBody>
      </p:sp>
      <p:sp>
        <p:nvSpPr>
          <p:cNvPr id="183" name="Rectangle 14">
            <a:extLst>
              <a:ext uri="{FF2B5EF4-FFF2-40B4-BE49-F238E27FC236}">
                <a16:creationId xmlns:a16="http://schemas.microsoft.com/office/drawing/2014/main" id="{091556BF-53C5-407F-AEE8-C60CB5899EEA}"/>
              </a:ext>
            </a:extLst>
          </p:cNvPr>
          <p:cNvSpPr/>
          <p:nvPr/>
        </p:nvSpPr>
        <p:spPr>
          <a:xfrm>
            <a:off x="1069459" y="3937575"/>
            <a:ext cx="2488823" cy="246221"/>
          </a:xfrm>
          <a:prstGeom prst="rect">
            <a:avLst/>
          </a:prstGeom>
        </p:spPr>
        <p:txBody>
          <a:bodyPr wrap="none" lIns="0">
            <a:spAutoFit/>
          </a:bodyPr>
          <a:lstStyle/>
          <a:p>
            <a:pPr marL="0" marR="0" lvl="0" indent="0" algn="l" defTabSz="914335"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Валюта отчётности</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млн. долларов США</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endPar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mn-cs"/>
            </a:endParaRPr>
          </a:p>
        </p:txBody>
      </p:sp>
      <p:cxnSp>
        <p:nvCxnSpPr>
          <p:cNvPr id="184" name="Straight Arrow Connector 32">
            <a:extLst>
              <a:ext uri="{FF2B5EF4-FFF2-40B4-BE49-F238E27FC236}">
                <a16:creationId xmlns:a16="http://schemas.microsoft.com/office/drawing/2014/main" id="{13238FBE-1280-4D5E-90D5-A1CE84F52E5B}"/>
              </a:ext>
            </a:extLst>
          </p:cNvPr>
          <p:cNvCxnSpPr>
            <a:cxnSpLocks/>
          </p:cNvCxnSpPr>
          <p:nvPr/>
        </p:nvCxnSpPr>
        <p:spPr>
          <a:xfrm flipV="1">
            <a:off x="2230536" y="4565720"/>
            <a:ext cx="1543789" cy="426671"/>
          </a:xfrm>
          <a:prstGeom prst="straightConnector1">
            <a:avLst/>
          </a:prstGeom>
          <a:ln w="12700">
            <a:solidFill>
              <a:schemeClr val="accent1"/>
            </a:solidFill>
            <a:headEnd w="lg" len="lg"/>
            <a:tailEnd type="stealth" w="lg" len="lg"/>
          </a:ln>
          <a:effectLst/>
        </p:spPr>
        <p:style>
          <a:lnRef idx="1">
            <a:schemeClr val="accent1"/>
          </a:lnRef>
          <a:fillRef idx="0">
            <a:schemeClr val="accent1"/>
          </a:fillRef>
          <a:effectRef idx="0">
            <a:schemeClr val="accent1"/>
          </a:effectRef>
          <a:fontRef idx="minor">
            <a:schemeClr val="tx1"/>
          </a:fontRef>
        </p:style>
      </p:cxnSp>
      <p:sp>
        <p:nvSpPr>
          <p:cNvPr id="185" name="TextBox 184">
            <a:extLst>
              <a:ext uri="{FF2B5EF4-FFF2-40B4-BE49-F238E27FC236}">
                <a16:creationId xmlns:a16="http://schemas.microsoft.com/office/drawing/2014/main" id="{70C8B0CD-A3E9-48C7-98FF-81EFBBAA37BF}"/>
              </a:ext>
            </a:extLst>
          </p:cNvPr>
          <p:cNvSpPr txBox="1"/>
          <p:nvPr/>
        </p:nvSpPr>
        <p:spPr>
          <a:xfrm rot="20612682">
            <a:off x="1551879" y="4456410"/>
            <a:ext cx="2763177" cy="338554"/>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66</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отчётность</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en-US" sz="105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6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77</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ПВ</a:t>
            </a:r>
            <a:endParaRPr kumimoji="0" lang="en-US" sz="1000" b="0" i="0" u="none" strike="noStrike" kern="1200" cap="none" spc="0" normalizeH="0" baseline="30000" noProof="0" dirty="0">
              <a:ln>
                <a:noFill/>
              </a:ln>
              <a:solidFill>
                <a:srgbClr val="0B408B"/>
              </a:solidFill>
              <a:effectLst/>
              <a:uLnTx/>
              <a:uFillTx/>
              <a:latin typeface="Segoe UI" panose="020B0502040204020203" pitchFamily="34" charset="0"/>
              <a:ea typeface="+mn-ea"/>
              <a:cs typeface="Segoe UI" panose="020B0502040204020203" pitchFamily="34" charset="0"/>
            </a:endParaRPr>
          </a:p>
        </p:txBody>
      </p:sp>
      <p:sp>
        <p:nvSpPr>
          <p:cNvPr id="188" name="Text Placeholder 5">
            <a:extLst>
              <a:ext uri="{FF2B5EF4-FFF2-40B4-BE49-F238E27FC236}">
                <a16:creationId xmlns:a16="http://schemas.microsoft.com/office/drawing/2014/main" id="{D97B9BEE-D582-4168-BDEB-D1A9C0FDE510}"/>
              </a:ext>
            </a:extLst>
          </p:cNvPr>
          <p:cNvSpPr txBox="1">
            <a:spLocks/>
          </p:cNvSpPr>
          <p:nvPr/>
        </p:nvSpPr>
        <p:spPr>
          <a:xfrm>
            <a:off x="6348733" y="3533494"/>
            <a:ext cx="3746499" cy="362322"/>
          </a:xfrm>
          <a:prstGeom prst="rect">
            <a:avLst/>
          </a:prstGeom>
          <a:gradFill>
            <a:gsLst>
              <a:gs pos="96000">
                <a:srgbClr val="6D6E6A">
                  <a:alpha val="0"/>
                  <a:lumMod val="60000"/>
                  <a:lumOff val="40000"/>
                </a:srgbClr>
              </a:gs>
              <a:gs pos="97000">
                <a:schemeClr val="tx1"/>
              </a:gs>
              <a:gs pos="100000">
                <a:schemeClr val="tx1"/>
              </a:gs>
            </a:gsLst>
            <a:lin ang="5400000" scaled="1"/>
          </a:gradFill>
        </p:spPr>
        <p:txBody>
          <a:bodyPr vert="horz" lIns="0" tIns="45720" rIns="0" bIns="45720" rtlCol="0" anchor="b" anchorCtr="0">
            <a:noAutofit/>
          </a:bodyPr>
          <a:lstStyle>
            <a:defPPr>
              <a:defRPr lang="ru-RU"/>
            </a:defPPr>
            <a:lvl1pPr marR="0" lvl="0" indent="0" fontAlgn="auto">
              <a:lnSpc>
                <a:spcPct val="100000"/>
              </a:lnSpc>
              <a:spcBef>
                <a:spcPts val="0"/>
              </a:spcBef>
              <a:spcAft>
                <a:spcPts val="0"/>
              </a:spcAft>
              <a:buClrTx/>
              <a:buSzTx/>
              <a:buFont typeface="Arial" panose="020B0604020202020204" pitchFamily="34" charset="0"/>
              <a:buNone/>
              <a:tabLst/>
              <a:defRPr kumimoji="0" sz="1400" b="1" i="0" u="none" strike="noStrike" cap="none" spc="0" normalizeH="0" baseline="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defRPr>
            </a:lvl1pPr>
            <a:lvl2pPr indent="0">
              <a:lnSpc>
                <a:spcPct val="90000"/>
              </a:lnSpc>
              <a:spcBef>
                <a:spcPts val="500"/>
              </a:spcBef>
              <a:buFont typeface="Arial" panose="020B0604020202020204" pitchFamily="34" charset="0"/>
              <a:buNone/>
              <a:defRPr sz="2000" b="1">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indent="0">
              <a:lnSpc>
                <a:spcPct val="90000"/>
              </a:lnSpc>
              <a:spcBef>
                <a:spcPts val="500"/>
              </a:spcBef>
              <a:buFont typeface="Arial" panose="020B0604020202020204" pitchFamily="34" charset="0"/>
              <a:buNone/>
              <a:defRPr b="1">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indent="0">
              <a:lnSpc>
                <a:spcPct val="90000"/>
              </a:lnSpc>
              <a:spcBef>
                <a:spcPts val="500"/>
              </a:spcBef>
              <a:buFont typeface="Arial" panose="020B0604020202020204" pitchFamily="34" charset="0"/>
              <a:buNone/>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marL="0" marR="0" lvl="0" indent="0" algn="l" defTabSz="91435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a:t>
            </a:r>
            <a:r>
              <a:rPr kumimoji="0" lang="ru-RU"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рост </a:t>
            </a:r>
            <a:r>
              <a:rPr kumimoji="0" lang="ru-RU" sz="1400" b="1" i="0" u="none" strike="noStrike" kern="1200" cap="none" spc="0" normalizeH="0" baseline="0" noProof="0" dirty="0" err="1">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скорр</a:t>
            </a: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 EBITDA </a:t>
            </a:r>
            <a:r>
              <a:rPr kumimoji="0" lang="ru-RU"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в</a:t>
            </a: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 </a:t>
            </a:r>
            <a:r>
              <a:rPr kumimoji="0" lang="ru-RU"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2кв. 20</a:t>
            </a:r>
            <a:r>
              <a:rPr kumimoji="0" lang="en-US" sz="1400" b="1" i="0" u="none" strike="noStrike" kern="1200" cap="none" spc="0" normalizeH="0" baseline="0" noProof="0" dirty="0">
                <a:ln>
                  <a:noFill/>
                </a:ln>
                <a:solidFill>
                  <a:prstClr val="black"/>
                </a:solidFill>
                <a:effectLst/>
                <a:uLnTx/>
                <a:uFillTx/>
                <a:latin typeface="Segoe UI Semibold" panose="020B0702040204020203" pitchFamily="34" charset="0"/>
                <a:ea typeface="Verdana" panose="020B0604030504040204" pitchFamily="34" charset="0"/>
                <a:cs typeface="Segoe UI Semibold" panose="020B0702040204020203" pitchFamily="34" charset="0"/>
              </a:rPr>
              <a:t>22</a:t>
            </a:r>
            <a:endParaRPr kumimoji="0" lang="en-US" sz="1400" b="1" i="0" u="none" strike="noStrike" kern="1200" cap="none" spc="0" normalizeH="0" baseline="0" noProof="0" dirty="0">
              <a:ln>
                <a:noFill/>
              </a:ln>
              <a:solidFill>
                <a:srgbClr val="FF0000"/>
              </a:solidFill>
              <a:effectLst/>
              <a:uLnTx/>
              <a:uFillTx/>
              <a:latin typeface="Segoe UI Semibold" panose="020B0702040204020203" pitchFamily="34" charset="0"/>
              <a:ea typeface="Verdana" panose="020B0604030504040204" pitchFamily="34" charset="0"/>
              <a:cs typeface="Segoe UI Semibold" panose="020B0702040204020203" pitchFamily="34" charset="0"/>
            </a:endParaRPr>
          </a:p>
        </p:txBody>
      </p:sp>
      <p:sp>
        <p:nvSpPr>
          <p:cNvPr id="189" name="Rectangle 14">
            <a:extLst>
              <a:ext uri="{FF2B5EF4-FFF2-40B4-BE49-F238E27FC236}">
                <a16:creationId xmlns:a16="http://schemas.microsoft.com/office/drawing/2014/main" id="{091556BF-53C5-407F-AEE8-C60CB5899EEA}"/>
              </a:ext>
            </a:extLst>
          </p:cNvPr>
          <p:cNvSpPr/>
          <p:nvPr/>
        </p:nvSpPr>
        <p:spPr>
          <a:xfrm>
            <a:off x="6358651" y="3882361"/>
            <a:ext cx="2488823" cy="246221"/>
          </a:xfrm>
          <a:prstGeom prst="rect">
            <a:avLst/>
          </a:prstGeom>
        </p:spPr>
        <p:txBody>
          <a:bodyPr wrap="none" lIns="0">
            <a:spAutoFit/>
          </a:bodyPr>
          <a:lstStyle/>
          <a:p>
            <a:pPr marL="0" marR="0" lvl="0" indent="0" algn="l" defTabSz="914335"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Валюта отчётности</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r>
              <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млн. долларов США</a:t>
            </a:r>
            <a:r>
              <a:rPr kumimoji="0" lang="en-US"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Segoe UI" panose="020B0502040204020203" pitchFamily="34" charset="0"/>
              </a:rPr>
              <a:t> </a:t>
            </a:r>
            <a:endParaRPr kumimoji="0" lang="ru-RU" sz="1000" b="0" i="0" u="none" strike="noStrike" kern="1200" cap="none" spc="0" normalizeH="0" baseline="0" noProof="0" dirty="0">
              <a:ln>
                <a:noFill/>
              </a:ln>
              <a:solidFill>
                <a:srgbClr val="7F7F7F"/>
              </a:solidFill>
              <a:effectLst/>
              <a:uLnTx/>
              <a:uFillTx/>
              <a:latin typeface="Segoe UI" panose="020B0502040204020203" pitchFamily="34" charset="0"/>
              <a:ea typeface="MS PGothic"/>
              <a:cs typeface="+mn-cs"/>
            </a:endParaRPr>
          </a:p>
        </p:txBody>
      </p:sp>
      <p:sp>
        <p:nvSpPr>
          <p:cNvPr id="195" name="Oval 2">
            <a:extLst>
              <a:ext uri="{FF2B5EF4-FFF2-40B4-BE49-F238E27FC236}">
                <a16:creationId xmlns:a16="http://schemas.microsoft.com/office/drawing/2014/main" id="{DF2BF97F-70FE-40FE-BA86-A20E2FB84771}"/>
              </a:ext>
            </a:extLst>
          </p:cNvPr>
          <p:cNvSpPr/>
          <p:nvPr/>
        </p:nvSpPr>
        <p:spPr bwMode="auto">
          <a:xfrm>
            <a:off x="1652429" y="4381391"/>
            <a:ext cx="658038" cy="343501"/>
          </a:xfrm>
          <a:prstGeom prst="ellipse">
            <a:avLst/>
          </a:prstGeom>
          <a:solidFill>
            <a:schemeClr val="bg1"/>
          </a:solidFill>
          <a:ln>
            <a:solidFill>
              <a:schemeClr val="bg1"/>
            </a:solidFill>
          </a:ln>
          <a:effectLst>
            <a:outerShdw blurRad="127000" algn="ctr" rotWithShape="0">
              <a:schemeClr val="bg1">
                <a:lumMod val="50000"/>
                <a:alpha val="40000"/>
              </a:schemeClr>
            </a:outerShdw>
          </a:effectLst>
        </p:spPr>
        <p:txBody>
          <a:bodyPr wrap="square" lIns="0" tIns="0" rIns="0" bIns="0"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12.7%</a:t>
            </a:r>
            <a:endParaRPr kumimoji="0" lang="en-GB"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196" name="Oval 2">
            <a:extLst>
              <a:ext uri="{FF2B5EF4-FFF2-40B4-BE49-F238E27FC236}">
                <a16:creationId xmlns:a16="http://schemas.microsoft.com/office/drawing/2014/main" id="{980F8071-8FF6-4271-9AC6-6AF100E9ABC8}"/>
              </a:ext>
            </a:extLst>
          </p:cNvPr>
          <p:cNvSpPr/>
          <p:nvPr/>
        </p:nvSpPr>
        <p:spPr bwMode="auto">
          <a:xfrm>
            <a:off x="3572414" y="4043501"/>
            <a:ext cx="658038" cy="343501"/>
          </a:xfrm>
          <a:prstGeom prst="ellipse">
            <a:avLst/>
          </a:prstGeom>
          <a:solidFill>
            <a:schemeClr val="bg1"/>
          </a:solidFill>
          <a:ln>
            <a:solidFill>
              <a:schemeClr val="bg1"/>
            </a:solidFill>
          </a:ln>
          <a:effectLst>
            <a:outerShdw blurRad="127000" algn="ctr" rotWithShape="0">
              <a:schemeClr val="bg1">
                <a:lumMod val="50000"/>
                <a:alpha val="40000"/>
              </a:schemeClr>
            </a:outerShdw>
          </a:effectLst>
        </p:spPr>
        <p:txBody>
          <a:bodyPr wrap="square" lIns="0" tIns="0" rIns="0" bIns="0"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15.</a:t>
            </a:r>
            <a:r>
              <a:rPr kumimoji="0" lang="ru-RU"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6</a:t>
            </a: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a:t>
            </a:r>
            <a:endParaRPr kumimoji="0" lang="en-GB"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198" name="TextBox 197">
            <a:extLst>
              <a:ext uri="{FF2B5EF4-FFF2-40B4-BE49-F238E27FC236}">
                <a16:creationId xmlns:a16="http://schemas.microsoft.com/office/drawing/2014/main" id="{9C0B1E6E-35B5-4AD2-B3A9-56E4F3707FA3}"/>
              </a:ext>
            </a:extLst>
          </p:cNvPr>
          <p:cNvSpPr txBox="1"/>
          <p:nvPr/>
        </p:nvSpPr>
        <p:spPr>
          <a:xfrm>
            <a:off x="1070281" y="4111510"/>
            <a:ext cx="2710630" cy="261610"/>
          </a:xfrm>
          <a:prstGeom prst="rect">
            <a:avLst/>
          </a:prstGeom>
        </p:spPr>
        <p:txBody>
          <a:bodyPr wrap="square" lIns="0">
            <a:spAutoFit/>
          </a:bodyPr>
          <a:lstStyle>
            <a:defPPr>
              <a:defRPr lang="ru-RU"/>
            </a:defPPr>
            <a:lvl1pPr marR="0" lvl="0" indent="0" defTabSz="914377"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defRPr>
            </a:lvl1pPr>
          </a:lstStyle>
          <a:p>
            <a:pPr marL="0" marR="0" lvl="0" indent="0" algn="l" defTabSz="914335"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Валовая маржа</a:t>
            </a:r>
            <a:endParaRPr kumimoji="0" lang="en-US" sz="11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endParaRPr>
          </a:p>
        </p:txBody>
      </p:sp>
      <p:cxnSp>
        <p:nvCxnSpPr>
          <p:cNvPr id="199" name="Straight Arrow Connector 82">
            <a:extLst>
              <a:ext uri="{FF2B5EF4-FFF2-40B4-BE49-F238E27FC236}">
                <a16:creationId xmlns:a16="http://schemas.microsoft.com/office/drawing/2014/main" id="{70723E66-6BC0-40BE-868D-FC8F359C2AEF}"/>
              </a:ext>
            </a:extLst>
          </p:cNvPr>
          <p:cNvCxnSpPr>
            <a:cxnSpLocks/>
          </p:cNvCxnSpPr>
          <p:nvPr/>
        </p:nvCxnSpPr>
        <p:spPr>
          <a:xfrm flipV="1">
            <a:off x="7600088" y="4871425"/>
            <a:ext cx="1458999" cy="198834"/>
          </a:xfrm>
          <a:prstGeom prst="straightConnector1">
            <a:avLst/>
          </a:prstGeom>
          <a:ln w="12700">
            <a:solidFill>
              <a:schemeClr val="accent1"/>
            </a:solidFill>
            <a:headEnd w="lg" len="lg"/>
            <a:tailEnd type="stealth" w="lg" len="lg"/>
          </a:ln>
          <a:effectLst/>
        </p:spPr>
        <p:style>
          <a:lnRef idx="1">
            <a:schemeClr val="accent1"/>
          </a:lnRef>
          <a:fillRef idx="0">
            <a:schemeClr val="accent1"/>
          </a:fillRef>
          <a:effectRef idx="0">
            <a:schemeClr val="accent1"/>
          </a:effectRef>
          <a:fontRef idx="minor">
            <a:schemeClr val="tx1"/>
          </a:fontRef>
        </p:style>
      </p:cxnSp>
      <p:sp>
        <p:nvSpPr>
          <p:cNvPr id="200" name="TextBox 199">
            <a:extLst>
              <a:ext uri="{FF2B5EF4-FFF2-40B4-BE49-F238E27FC236}">
                <a16:creationId xmlns:a16="http://schemas.microsoft.com/office/drawing/2014/main" id="{9D0EF757-61BC-4A57-8895-5E7FE0B59AAC}"/>
              </a:ext>
            </a:extLst>
          </p:cNvPr>
          <p:cNvSpPr txBox="1"/>
          <p:nvPr/>
        </p:nvSpPr>
        <p:spPr>
          <a:xfrm rot="21135212">
            <a:off x="6898235" y="4682407"/>
            <a:ext cx="2763177" cy="307777"/>
          </a:xfrm>
          <a:prstGeom prst="rect">
            <a:avLst/>
          </a:prstGeom>
          <a:noFill/>
        </p:spPr>
        <p:txBody>
          <a:bodyPr wrap="square" rtlCol="0">
            <a:spAutoFit/>
          </a:bodyP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29</a:t>
            </a:r>
            <a:r>
              <a:rPr kumimoji="0" lang="en-US" sz="9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9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отчётность</a:t>
            </a:r>
            <a:r>
              <a:rPr kumimoji="0" lang="en-US" sz="9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en-US" sz="10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kumimoji="0" lang="ru-RU" sz="14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51</a:t>
            </a:r>
            <a:r>
              <a:rPr kumimoji="0" lang="en-US" sz="900" b="0" i="0" u="none" strike="noStrike" kern="1200" cap="none" spc="0" normalizeH="0" baseline="0" noProof="0" dirty="0">
                <a:ln>
                  <a:noFill/>
                </a:ln>
                <a:solidFill>
                  <a:srgbClr val="0B408B"/>
                </a:solidFill>
                <a:effectLst/>
                <a:uLnTx/>
                <a:uFillTx/>
                <a:latin typeface="Segoe UI" panose="020B0502040204020203" pitchFamily="34" charset="0"/>
                <a:ea typeface="+mn-ea"/>
                <a:cs typeface="Segoe UI" panose="020B0502040204020203" pitchFamily="34" charset="0"/>
              </a:rPr>
              <a:t>% </a:t>
            </a:r>
            <a:r>
              <a:rPr lang="ru-RU" sz="900" dirty="0">
                <a:solidFill>
                  <a:srgbClr val="0B408B"/>
                </a:solidFill>
                <a:latin typeface="Segoe UI" panose="020B0502040204020203" pitchFamily="34" charset="0"/>
                <a:cs typeface="Segoe UI" panose="020B0502040204020203" pitchFamily="34" charset="0"/>
              </a:rPr>
              <a:t>ПВ</a:t>
            </a:r>
            <a:endParaRPr kumimoji="0" lang="en-US" sz="900" b="0" i="0" u="none" strike="noStrike" kern="1200" cap="none" spc="0" normalizeH="0" baseline="30000" noProof="0" dirty="0">
              <a:ln>
                <a:noFill/>
              </a:ln>
              <a:solidFill>
                <a:srgbClr val="0B408B"/>
              </a:solidFill>
              <a:effectLst/>
              <a:uLnTx/>
              <a:uFillTx/>
              <a:latin typeface="Segoe UI" panose="020B0502040204020203" pitchFamily="34" charset="0"/>
              <a:ea typeface="+mn-ea"/>
              <a:cs typeface="Segoe UI" panose="020B0502040204020203" pitchFamily="34" charset="0"/>
            </a:endParaRPr>
          </a:p>
        </p:txBody>
      </p:sp>
      <p:sp>
        <p:nvSpPr>
          <p:cNvPr id="201" name="Oval 2">
            <a:extLst>
              <a:ext uri="{FF2B5EF4-FFF2-40B4-BE49-F238E27FC236}">
                <a16:creationId xmlns:a16="http://schemas.microsoft.com/office/drawing/2014/main" id="{9CA442CC-B3FC-4A6F-83E2-96BEE1A40BBB}"/>
              </a:ext>
            </a:extLst>
          </p:cNvPr>
          <p:cNvSpPr/>
          <p:nvPr/>
        </p:nvSpPr>
        <p:spPr bwMode="auto">
          <a:xfrm>
            <a:off x="6910899" y="4517539"/>
            <a:ext cx="658038" cy="343501"/>
          </a:xfrm>
          <a:prstGeom prst="ellipse">
            <a:avLst/>
          </a:prstGeom>
          <a:solidFill>
            <a:schemeClr val="bg1"/>
          </a:solidFill>
          <a:ln>
            <a:solidFill>
              <a:schemeClr val="bg1"/>
            </a:solidFill>
          </a:ln>
          <a:effectLst>
            <a:outerShdw blurRad="127000" algn="ctr" rotWithShape="0">
              <a:schemeClr val="bg1">
                <a:lumMod val="50000"/>
                <a:alpha val="40000"/>
              </a:schemeClr>
            </a:outerShdw>
          </a:effectLst>
        </p:spPr>
        <p:txBody>
          <a:bodyPr wrap="square" lIns="0" tIns="0" rIns="0" bIns="0"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11</a:t>
            </a: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a:t>
            </a:r>
            <a:r>
              <a:rPr kumimoji="0" lang="ru-RU"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3</a:t>
            </a: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a:t>
            </a:r>
            <a:endParaRPr kumimoji="0" lang="en-GB"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202" name="Oval 2">
            <a:extLst>
              <a:ext uri="{FF2B5EF4-FFF2-40B4-BE49-F238E27FC236}">
                <a16:creationId xmlns:a16="http://schemas.microsoft.com/office/drawing/2014/main" id="{C0A33E32-77CA-4E47-A44E-58CCB340E7A7}"/>
              </a:ext>
            </a:extLst>
          </p:cNvPr>
          <p:cNvSpPr/>
          <p:nvPr/>
        </p:nvSpPr>
        <p:spPr bwMode="auto">
          <a:xfrm>
            <a:off x="8830884" y="4328619"/>
            <a:ext cx="658038" cy="343501"/>
          </a:xfrm>
          <a:prstGeom prst="ellipse">
            <a:avLst/>
          </a:prstGeom>
          <a:solidFill>
            <a:schemeClr val="bg1"/>
          </a:solidFill>
          <a:ln>
            <a:solidFill>
              <a:schemeClr val="bg1"/>
            </a:solidFill>
          </a:ln>
          <a:effectLst>
            <a:outerShdw blurRad="127000" algn="ctr" rotWithShape="0">
              <a:schemeClr val="bg1">
                <a:lumMod val="50000"/>
                <a:alpha val="40000"/>
              </a:schemeClr>
            </a:outerShdw>
          </a:effectLst>
        </p:spPr>
        <p:txBody>
          <a:bodyPr wrap="square" lIns="0" tIns="0" rIns="0" bIns="0" rtlCol="0" anchor="ctr"/>
          <a:lstStyle/>
          <a:p>
            <a:pPr marL="0" marR="0" lvl="0" indent="0" algn="ctr" defTabSz="914358" rtl="0" eaLnBrk="1" fontAlgn="auto" latinLnBrk="0" hangingPunct="1">
              <a:lnSpc>
                <a:spcPct val="100000"/>
              </a:lnSpc>
              <a:spcBef>
                <a:spcPts val="0"/>
              </a:spcBef>
              <a:spcAft>
                <a:spcPts val="0"/>
              </a:spcAft>
              <a:buClrTx/>
              <a:buSzTx/>
              <a:buFontTx/>
              <a:buNone/>
              <a:tabLst/>
              <a:defRPr/>
            </a:pPr>
            <a:r>
              <a:rPr kumimoji="0" lang="ru-RU"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8</a:t>
            </a: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a:t>
            </a:r>
            <a:r>
              <a:rPr kumimoji="0" lang="ru-RU"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8</a:t>
            </a:r>
            <a:r>
              <a:rPr kumimoji="0" lang="en-US"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rPr>
              <a:t>%</a:t>
            </a:r>
            <a:endParaRPr kumimoji="0" lang="en-GB" sz="1200" b="1"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203" name="TextBox 202">
            <a:extLst>
              <a:ext uri="{FF2B5EF4-FFF2-40B4-BE49-F238E27FC236}">
                <a16:creationId xmlns:a16="http://schemas.microsoft.com/office/drawing/2014/main" id="{7586AAAC-ED75-41DE-BF52-82C7F45AB333}"/>
              </a:ext>
            </a:extLst>
          </p:cNvPr>
          <p:cNvSpPr txBox="1"/>
          <p:nvPr/>
        </p:nvSpPr>
        <p:spPr>
          <a:xfrm>
            <a:off x="6372375" y="4079318"/>
            <a:ext cx="3877770" cy="461665"/>
          </a:xfrm>
          <a:prstGeom prst="rect">
            <a:avLst/>
          </a:prstGeom>
        </p:spPr>
        <p:txBody>
          <a:bodyPr wrap="square" lIns="0">
            <a:spAutoFit/>
          </a:bodyPr>
          <a:lstStyle>
            <a:defPPr>
              <a:defRPr lang="ru-RU"/>
            </a:defPPr>
            <a:lvl1pPr marR="0" lvl="0" indent="0" defTabSz="914377"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defRPr>
            </a:lvl1pPr>
          </a:lstStyle>
          <a:p>
            <a:pPr marL="0" marR="0" lvl="0" indent="0" algn="l" defTabSz="914335"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Скорр</a:t>
            </a:r>
            <a:r>
              <a:rPr kumimoji="0" lang="ru-RU"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 </a:t>
            </a:r>
            <a:r>
              <a:rPr kumimoji="0" lang="en-US"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EBITDA</a:t>
            </a:r>
            <a:r>
              <a:rPr kumimoji="0" lang="en-US" sz="1200" b="0" i="0" u="none" strike="noStrike" kern="1200" cap="none" spc="0" normalizeH="0" baseline="3000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a:t>
            </a:r>
            <a:r>
              <a:rPr kumimoji="0" lang="en-US"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 </a:t>
            </a:r>
            <a:r>
              <a:rPr kumimoji="0" lang="ru-RU"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и маржа </a:t>
            </a:r>
            <a:r>
              <a:rPr kumimoji="0" lang="ru-RU" sz="1200" b="0" i="0" u="none" strike="noStrike" kern="1200" cap="none" spc="0" normalizeH="0" baseline="0" noProof="0" dirty="0" err="1">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скорр</a:t>
            </a:r>
            <a:r>
              <a:rPr kumimoji="0" lang="ru-RU"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 </a:t>
            </a:r>
            <a:r>
              <a:rPr kumimoji="0" lang="en-US"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EBITDA (</a:t>
            </a:r>
            <a:r>
              <a:rPr kumimoji="0" lang="ru-RU"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от валовой прибыли</a:t>
            </a:r>
            <a:r>
              <a:rPr kumimoji="0" lang="en-US" sz="12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rPr>
              <a:t>)</a:t>
            </a:r>
            <a:endParaRPr kumimoji="0" lang="en-US" sz="1100" b="0" i="0" u="none" strike="noStrike" kern="1200" cap="none" spc="0" normalizeH="0" baseline="0" noProof="0" dirty="0">
              <a:ln>
                <a:noFill/>
              </a:ln>
              <a:solidFill>
                <a:prstClr val="black">
                  <a:lumMod val="75000"/>
                  <a:lumOff val="25000"/>
                </a:prstClr>
              </a:solidFill>
              <a:effectLst/>
              <a:uLnTx/>
              <a:uFillTx/>
              <a:latin typeface="Segoe UI Semibold" panose="020B0702040204020203" pitchFamily="34" charset="0"/>
              <a:ea typeface="MS PGothic"/>
              <a:cs typeface="Segoe UI Semibold" panose="020B0702040204020203" pitchFamily="34" charset="0"/>
            </a:endParaRPr>
          </a:p>
        </p:txBody>
      </p:sp>
      <p:sp>
        <p:nvSpPr>
          <p:cNvPr id="206" name="Notes" descr="&lt;tags&gt;&lt;tag n=&quot;TagName&quot; v=&quot;Notes&quot; /&gt;&lt;tag n=&quot;Top&quot; v=&quot;488.25&quot; /&gt;&lt;tag n=&quot;Left&quot; v=&quot;179.625&quot; /&gt;&lt;tag n=&quot;Height&quot; v=&quot;32.23173&quot; /&gt;&lt;tag n=&quot;Width&quot; v=&quot;408.375&quot; /&gt;&lt;/tags&gt;">
            <a:extLst>
              <a:ext uri="{FF2B5EF4-FFF2-40B4-BE49-F238E27FC236}">
                <a16:creationId xmlns:a16="http://schemas.microsoft.com/office/drawing/2014/main" id="{2CFDA692-C058-4141-99F8-B7F19B51BFCF}"/>
              </a:ext>
            </a:extLst>
          </p:cNvPr>
          <p:cNvSpPr/>
          <p:nvPr/>
        </p:nvSpPr>
        <p:spPr bwMode="gray">
          <a:xfrm>
            <a:off x="2845577" y="6367337"/>
            <a:ext cx="5299182" cy="509517"/>
          </a:xfrm>
          <a:prstGeom prst="rect">
            <a:avLst/>
          </a:prstGeom>
        </p:spPr>
        <p:txBody>
          <a:bodyPr/>
          <a:lstStyle/>
          <a:p>
            <a:pPr marR="0" lvl="0" algn="just" defTabSz="914358" rtl="0" eaLnBrk="1" fontAlgn="auto" latinLnBrk="0" hangingPunct="1">
              <a:lnSpc>
                <a:spcPct val="100000"/>
              </a:lnSpc>
              <a:spcBef>
                <a:spcPts val="0"/>
              </a:spcBef>
              <a:spcAft>
                <a:spcPts val="0"/>
              </a:spcAft>
              <a:buClrTx/>
              <a:buSzTx/>
              <a:tabLst/>
              <a:defRPr/>
            </a:pPr>
            <a:r>
              <a:rPr kumimoji="0" lang="ru-RU"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rPr>
              <a:t>* </a:t>
            </a:r>
            <a:r>
              <a:rPr kumimoji="0" lang="en-US"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rPr>
              <a:t>excl. professional services expenses for M&amp;A and one-off items</a:t>
            </a:r>
            <a:endParaRPr kumimoji="0" lang="ru-RU"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endParaRPr>
          </a:p>
          <a:p>
            <a:pPr marR="0" lvl="0" algn="just" defTabSz="914358" rtl="0" eaLnBrk="1" fontAlgn="auto" latinLnBrk="0" hangingPunct="1">
              <a:lnSpc>
                <a:spcPct val="100000"/>
              </a:lnSpc>
              <a:spcBef>
                <a:spcPts val="0"/>
              </a:spcBef>
              <a:spcAft>
                <a:spcPts val="0"/>
              </a:spcAft>
              <a:buClrTx/>
              <a:buSzTx/>
              <a:tabLst/>
              <a:defRPr/>
            </a:pPr>
            <a:r>
              <a:rPr kumimoji="0" lang="ru-RU"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rPr>
              <a:t>** П</a:t>
            </a:r>
            <a:r>
              <a:rPr lang="ru-RU" sz="1092" dirty="0">
                <a:solidFill>
                  <a:prstClr val="white">
                    <a:lumMod val="50000"/>
                  </a:prstClr>
                </a:solidFill>
                <a:latin typeface="Segoe UI "/>
                <a:cs typeface="Sabon Next LT" panose="02000500000000000000" pitchFamily="2" charset="0"/>
              </a:rPr>
              <a:t>В – в постоянной валюте, </a:t>
            </a:r>
            <a:r>
              <a:rPr lang="en-GB" sz="1092" dirty="0">
                <a:solidFill>
                  <a:prstClr val="white">
                    <a:lumMod val="50000"/>
                  </a:prstClr>
                </a:solidFill>
                <a:latin typeface="Segoe UI "/>
                <a:cs typeface="Sabon Next LT" panose="02000500000000000000" pitchFamily="2" charset="0"/>
              </a:rPr>
              <a:t>constant currency</a:t>
            </a:r>
            <a:endParaRPr kumimoji="0" lang="en-US"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endParaRPr>
          </a:p>
          <a:p>
            <a:pPr marL="0" marR="0" lvl="0" indent="0" algn="just" defTabSz="914358" rtl="0" eaLnBrk="1" fontAlgn="auto" latinLnBrk="0" hangingPunct="1">
              <a:lnSpc>
                <a:spcPct val="100000"/>
              </a:lnSpc>
              <a:spcBef>
                <a:spcPts val="0"/>
              </a:spcBef>
              <a:spcAft>
                <a:spcPts val="0"/>
              </a:spcAft>
              <a:buClrTx/>
              <a:buSzTx/>
              <a:buFontTx/>
              <a:buNone/>
              <a:tabLst/>
              <a:defRPr/>
            </a:pPr>
            <a:endParaRPr kumimoji="0" lang="tr-TR"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endParaRPr>
          </a:p>
          <a:p>
            <a:pPr marL="0" marR="0" lvl="0" indent="0" algn="just" defTabSz="914358" rtl="0" eaLnBrk="1" fontAlgn="auto" latinLnBrk="0" hangingPunct="1">
              <a:lnSpc>
                <a:spcPct val="100000"/>
              </a:lnSpc>
              <a:spcBef>
                <a:spcPts val="0"/>
              </a:spcBef>
              <a:spcAft>
                <a:spcPts val="0"/>
              </a:spcAft>
              <a:buClrTx/>
              <a:buSzTx/>
              <a:buFontTx/>
              <a:buNone/>
              <a:tabLst/>
              <a:defRPr/>
            </a:pPr>
            <a:endParaRPr kumimoji="0" lang="ru-RU" sz="1092" b="0" i="0" u="none" strike="noStrike" kern="1200" cap="none" spc="0" normalizeH="0" baseline="0" noProof="0" dirty="0">
              <a:ln>
                <a:noFill/>
              </a:ln>
              <a:solidFill>
                <a:prstClr val="white">
                  <a:lumMod val="50000"/>
                </a:prstClr>
              </a:solidFill>
              <a:effectLst/>
              <a:uLnTx/>
              <a:uFillTx/>
              <a:latin typeface="Segoe UI "/>
              <a:ea typeface="+mn-ea"/>
              <a:cs typeface="Sabon Next LT" panose="02000500000000000000" pitchFamily="2" charset="0"/>
            </a:endParaRPr>
          </a:p>
        </p:txBody>
      </p:sp>
      <p:graphicFrame>
        <p:nvGraphicFramePr>
          <p:cNvPr id="61" name="Диаграмма 60">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2334519952"/>
              </p:ext>
            </p:extLst>
          </p:nvPr>
        </p:nvGraphicFramePr>
        <p:xfrm>
          <a:off x="6228945" y="4798467"/>
          <a:ext cx="4021200" cy="1364114"/>
        </p:xfrm>
        <a:graphic>
          <a:graphicData uri="http://schemas.openxmlformats.org/drawingml/2006/chart">
            <c:chart xmlns:c="http://schemas.openxmlformats.org/drawingml/2006/chart" xmlns:r="http://schemas.openxmlformats.org/officeDocument/2006/relationships" r:id="rId4"/>
          </a:graphicData>
        </a:graphic>
      </p:graphicFrame>
      <p:sp>
        <p:nvSpPr>
          <p:cNvPr id="34" name="TextBox 33">
            <a:extLst>
              <a:ext uri="{FF2B5EF4-FFF2-40B4-BE49-F238E27FC236}">
                <a16:creationId xmlns:a16="http://schemas.microsoft.com/office/drawing/2014/main" id="{E9C9361E-3682-457F-B449-1629D41C80F4}"/>
              </a:ext>
            </a:extLst>
          </p:cNvPr>
          <p:cNvSpPr txBox="1"/>
          <p:nvPr/>
        </p:nvSpPr>
        <p:spPr>
          <a:xfrm>
            <a:off x="5852582" y="1086156"/>
            <a:ext cx="5788555" cy="2353721"/>
          </a:xfrm>
          <a:prstGeom prst="rect">
            <a:avLst/>
          </a:prstGeom>
          <a:noFill/>
          <a:ln>
            <a:solidFill>
              <a:sysClr val="window" lastClr="FFFFFF">
                <a:lumMod val="65000"/>
              </a:sysClr>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1600" b="1" kern="0" dirty="0">
                <a:solidFill>
                  <a:srgbClr val="A20C33"/>
                </a:solidFill>
                <a:latin typeface="Segoe UI" panose="020B0502040204020203" pitchFamily="34" charset="0"/>
              </a:rPr>
              <a:t>Ключевые достижения</a:t>
            </a:r>
            <a:endParaRPr kumimoji="0" lang="en-GB" sz="1600" b="1" i="0" u="none" strike="noStrike" kern="0" cap="none" spc="0" normalizeH="0" baseline="0" noProof="0" dirty="0">
              <a:ln>
                <a:noFill/>
              </a:ln>
              <a:solidFill>
                <a:srgbClr val="A20C33"/>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1" i="0" u="none" strike="noStrike" kern="0" cap="none" spc="0" normalizeH="0" baseline="0" noProof="0" dirty="0">
                <a:ln>
                  <a:noFill/>
                </a:ln>
                <a:solidFill>
                  <a:prstClr val="black"/>
                </a:solidFill>
                <a:effectLst/>
                <a:uLnTx/>
                <a:uFillTx/>
                <a:latin typeface="Segoe UI" panose="020B0502040204020203" pitchFamily="34" charset="0"/>
              </a:rPr>
              <a:t>4</a:t>
            </a:r>
            <a:r>
              <a:rPr kumimoji="0" lang="en-GB" sz="1455" b="1" i="0" u="none" strike="noStrike" kern="0" cap="none" spc="0" normalizeH="0" baseline="0" noProof="0" dirty="0">
                <a:ln>
                  <a:noFill/>
                </a:ln>
                <a:solidFill>
                  <a:prstClr val="black"/>
                </a:solidFill>
                <a:effectLst/>
                <a:uLnTx/>
                <a:uFillTx/>
                <a:latin typeface="Segoe UI" panose="020B0502040204020203" pitchFamily="34" charset="0"/>
              </a:rPr>
              <a:t>8</a:t>
            </a:r>
            <a:r>
              <a:rPr kumimoji="0" lang="ru-RU" sz="1455" b="1" i="0" u="none" strike="noStrike" kern="0" cap="none" spc="0" normalizeH="0" baseline="0" noProof="0" dirty="0">
                <a:ln>
                  <a:noFill/>
                </a:ln>
                <a:solidFill>
                  <a:prstClr val="black"/>
                </a:solidFill>
                <a:effectLst/>
                <a:uLnTx/>
                <a:uFillTx/>
                <a:latin typeface="Segoe UI" panose="020B0502040204020203" pitchFamily="34" charset="0"/>
              </a:rPr>
              <a:t>% </a:t>
            </a:r>
            <a:r>
              <a:rPr kumimoji="0" lang="en-US" sz="1455" i="0" u="none" strike="noStrike" kern="0" cap="none" spc="0" normalizeH="0" baseline="0" noProof="0" dirty="0">
                <a:ln>
                  <a:noFill/>
                </a:ln>
                <a:solidFill>
                  <a:prstClr val="black"/>
                </a:solidFill>
                <a:effectLst/>
                <a:uLnTx/>
                <a:uFillTx/>
                <a:latin typeface="Segoe UI" panose="020B0502040204020203" pitchFamily="34" charset="0"/>
              </a:rPr>
              <a:t>- </a:t>
            </a:r>
            <a:r>
              <a:rPr lang="ru-RU" sz="1455" kern="0" dirty="0">
                <a:solidFill>
                  <a:prstClr val="black"/>
                </a:solidFill>
                <a:latin typeface="Segoe UI" panose="020B0502040204020203" pitchFamily="34" charset="0"/>
              </a:rPr>
              <a:t>рост год к году оборота в постоянной валюте</a:t>
            </a: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Широкая основа роста, </a:t>
            </a:r>
            <a:r>
              <a:rPr kumimoji="0" lang="ru-RU" sz="1455" b="1" i="0" u="none" strike="noStrike" kern="0" cap="none" spc="0" normalizeH="0" baseline="0" noProof="0" dirty="0">
                <a:ln>
                  <a:noFill/>
                </a:ln>
                <a:solidFill>
                  <a:prstClr val="black"/>
                </a:solidFill>
                <a:effectLst/>
                <a:uLnTx/>
                <a:uFillTx/>
                <a:latin typeface="Segoe UI" panose="020B0502040204020203" pitchFamily="34" charset="0"/>
              </a:rPr>
              <a:t>с двузначными показателями во всех 4 регионах</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Рост валовой прибыли </a:t>
            </a:r>
            <a:r>
              <a:rPr kumimoji="0" lang="ru-RU" sz="1455" b="1" i="0" u="none" strike="noStrike" kern="0" cap="none" spc="0" normalizeH="0" baseline="0" noProof="0" dirty="0">
                <a:ln>
                  <a:noFill/>
                </a:ln>
                <a:solidFill>
                  <a:prstClr val="black"/>
                </a:solidFill>
                <a:effectLst/>
                <a:uLnTx/>
                <a:uFillTx/>
                <a:latin typeface="Segoe UI" panose="020B0502040204020203" pitchFamily="34" charset="0"/>
              </a:rPr>
              <a:t>быстрее роста оборота</a:t>
            </a:r>
            <a:endParaRPr kumimoji="0" lang="en-GB" sz="1455" b="1" i="0" u="none" strike="noStrike" kern="0" cap="none" spc="0" normalizeH="0" baseline="0" noProof="0" dirty="0">
              <a:ln>
                <a:noFill/>
              </a:ln>
              <a:solidFill>
                <a:prstClr val="black"/>
              </a:solidFill>
              <a:effectLst/>
              <a:uLnTx/>
              <a:uFillTx/>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1455" kern="0" dirty="0">
              <a:solidFill>
                <a:prstClr val="black"/>
              </a:solidFill>
              <a:latin typeface="Segoe UI" panose="020B0502040204020203"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Существенные </a:t>
            </a:r>
            <a:r>
              <a:rPr kumimoji="0" lang="ru-RU" sz="1455" b="1" i="0" u="none" strike="noStrike" kern="0" cap="none" spc="0" normalizeH="0" baseline="0" noProof="0" dirty="0">
                <a:ln>
                  <a:noFill/>
                </a:ln>
                <a:solidFill>
                  <a:prstClr val="black"/>
                </a:solidFill>
                <a:effectLst/>
                <a:uLnTx/>
                <a:uFillTx/>
                <a:latin typeface="Segoe UI" panose="020B0502040204020203" pitchFamily="34" charset="0"/>
              </a:rPr>
              <a:t>инвестиции</a:t>
            </a:r>
            <a:r>
              <a:rPr kumimoji="0" lang="ru-RU" sz="1455" b="0" i="0" u="none" strike="noStrike" kern="0" cap="none" spc="0" normalizeH="0" baseline="0" noProof="0" dirty="0">
                <a:ln>
                  <a:noFill/>
                </a:ln>
                <a:solidFill>
                  <a:prstClr val="black"/>
                </a:solidFill>
                <a:effectLst/>
                <a:uLnTx/>
                <a:uFillTx/>
                <a:latin typeface="Segoe UI" panose="020B0502040204020203" pitchFamily="34" charset="0"/>
              </a:rPr>
              <a:t> в дальнейшее развития бизнеса</a:t>
            </a:r>
            <a:endParaRPr kumimoji="0" lang="en-GB" sz="1455" b="0" i="0" u="none" strike="noStrike" kern="0" cap="none" spc="0" normalizeH="0" baseline="0" noProof="0" dirty="0">
              <a:ln>
                <a:noFill/>
              </a:ln>
              <a:solidFill>
                <a:prstClr val="black"/>
              </a:solidFill>
              <a:effectLst/>
              <a:uLnTx/>
              <a:uFillTx/>
              <a:latin typeface="Segoe UI" panose="020B0502040204020203" pitchFamily="34" charset="0"/>
            </a:endParaRPr>
          </a:p>
        </p:txBody>
      </p:sp>
    </p:spTree>
    <p:extLst>
      <p:ext uri="{BB962C8B-B14F-4D97-AF65-F5344CB8AC3E}">
        <p14:creationId xmlns:p14="http://schemas.microsoft.com/office/powerpoint/2010/main" val="39153434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p:fade/>
      </p:transition>
    </mc:Fallback>
  </mc:AlternateContent>
</p:sld>
</file>

<file path=ppt/theme/theme1.xml><?xml version="1.0" encoding="utf-8"?>
<a:theme xmlns:a="http://schemas.openxmlformats.org/drawingml/2006/main" name="1_Softline_Theme ">
  <a:themeElements>
    <a:clrScheme name="Noventiq">
      <a:dk1>
        <a:srgbClr val="000000"/>
      </a:dk1>
      <a:lt1>
        <a:srgbClr val="FFFFFF"/>
      </a:lt1>
      <a:dk2>
        <a:srgbClr val="000000"/>
      </a:dk2>
      <a:lt2>
        <a:srgbClr val="F2F2F2"/>
      </a:lt2>
      <a:accent1>
        <a:srgbClr val="0B408B"/>
      </a:accent1>
      <a:accent2>
        <a:srgbClr val="25AADD"/>
      </a:accent2>
      <a:accent3>
        <a:srgbClr val="E31D22"/>
      </a:accent3>
      <a:accent4>
        <a:srgbClr val="94AE0A"/>
      </a:accent4>
      <a:accent5>
        <a:srgbClr val="780000"/>
      </a:accent5>
      <a:accent6>
        <a:srgbClr val="FF8809"/>
      </a:accent6>
      <a:hlink>
        <a:srgbClr val="0563C1"/>
      </a:hlink>
      <a:folHlink>
        <a:srgbClr val="954F72"/>
      </a:folHlink>
    </a:clrScheme>
    <a:fontScheme name="noventiq">
      <a:majorFont>
        <a:latin typeface="Verdan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A20C33"/>
        </a:solidFill>
        <a:ln>
          <a:noFill/>
        </a:ln>
      </a:spPr>
      <a:bodyPr wrap="square" lIns="0" tIns="0" rIns="0" bIns="0" rtlCol="0" anchor="ctr"/>
      <a:lstStyle>
        <a:defPPr algn="ctr">
          <a:defRPr sz="1600" dirty="0" smtClean="0">
            <a:solidFill>
              <a:schemeClr val="bg1"/>
            </a:solidFill>
          </a:defRPr>
        </a:defPPr>
      </a:lstStyle>
    </a:spDef>
  </a:objectDefaults>
  <a:extraClrSchemeLst/>
  <a:extLst>
    <a:ext uri="{05A4C25C-085E-4340-85A3-A5531E510DB2}">
      <thm15:themeFamily xmlns:thm15="http://schemas.microsoft.com/office/thememl/2012/main" name="Noventiq_presentation template (004) [только чтение]" id="{6DE0DEAE-1683-4985-B695-2663BE69E471}" vid="{C4817319-95D7-49B7-835E-AF8F1F8F2539}"/>
    </a:ext>
  </a:extLst>
</a:theme>
</file>

<file path=ppt/theme/theme2.xml><?xml version="1.0" encoding="utf-8"?>
<a:theme xmlns:a="http://schemas.openxmlformats.org/drawingml/2006/main" name="Softline_Theme ">
  <a:themeElements>
    <a:clrScheme name="Noventiq">
      <a:dk1>
        <a:srgbClr val="000000"/>
      </a:dk1>
      <a:lt1>
        <a:srgbClr val="FFFFFF"/>
      </a:lt1>
      <a:dk2>
        <a:srgbClr val="000000"/>
      </a:dk2>
      <a:lt2>
        <a:srgbClr val="F2F2F2"/>
      </a:lt2>
      <a:accent1>
        <a:srgbClr val="0B408B"/>
      </a:accent1>
      <a:accent2>
        <a:srgbClr val="25AADD"/>
      </a:accent2>
      <a:accent3>
        <a:srgbClr val="E31D22"/>
      </a:accent3>
      <a:accent4>
        <a:srgbClr val="94AE0A"/>
      </a:accent4>
      <a:accent5>
        <a:srgbClr val="780000"/>
      </a:accent5>
      <a:accent6>
        <a:srgbClr val="FF8809"/>
      </a:accent6>
      <a:hlink>
        <a:srgbClr val="0563C1"/>
      </a:hlink>
      <a:folHlink>
        <a:srgbClr val="954F72"/>
      </a:folHlink>
    </a:clrScheme>
    <a:fontScheme name="noventiq">
      <a:majorFont>
        <a:latin typeface="Verdan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A20C33"/>
        </a:solidFill>
        <a:ln>
          <a:noFill/>
        </a:ln>
      </a:spPr>
      <a:bodyPr wrap="square" lIns="0" tIns="0" rIns="0" bIns="0" rtlCol="0" anchor="ctr"/>
      <a:lstStyle>
        <a:defPPr algn="ctr">
          <a:defRPr sz="1600" dirty="0" smtClean="0">
            <a:solidFill>
              <a:schemeClr val="bg1"/>
            </a:solidFill>
          </a:defRPr>
        </a:defPPr>
      </a:lstStyle>
    </a:spDef>
  </a:objectDefaults>
  <a:extraClrSchemeLst/>
  <a:extLst>
    <a:ext uri="{05A4C25C-085E-4340-85A3-A5531E510DB2}">
      <thm15:themeFamily xmlns:thm15="http://schemas.microsoft.com/office/thememl/2012/main" name="Noventiq_presentation template [Read-Only]" id="{94E7C5CD-6F8B-4F0E-8369-7B14244B6484}" vid="{C49A1101-FBE7-427B-8EB7-97F95C83E2B7}"/>
    </a:ext>
  </a:extLst>
</a:theme>
</file>

<file path=ppt/theme/theme3.xml><?xml version="1.0" encoding="utf-8"?>
<a:theme xmlns:a="http://schemas.openxmlformats.org/drawingml/2006/main" name="Тема Office">
  <a:themeElements>
    <a:clrScheme name="Noventiq">
      <a:dk1>
        <a:srgbClr val="000000"/>
      </a:dk1>
      <a:lt1>
        <a:srgbClr val="FFFFFF"/>
      </a:lt1>
      <a:dk2>
        <a:srgbClr val="000000"/>
      </a:dk2>
      <a:lt2>
        <a:srgbClr val="F2F2F2"/>
      </a:lt2>
      <a:accent1>
        <a:srgbClr val="0B408B"/>
      </a:accent1>
      <a:accent2>
        <a:srgbClr val="25AADD"/>
      </a:accent2>
      <a:accent3>
        <a:srgbClr val="E31D22"/>
      </a:accent3>
      <a:accent4>
        <a:srgbClr val="94AE0A"/>
      </a:accent4>
      <a:accent5>
        <a:srgbClr val="780000"/>
      </a:accent5>
      <a:accent6>
        <a:srgbClr val="FF8809"/>
      </a:accent6>
      <a:hlink>
        <a:srgbClr val="0563C1"/>
      </a:hlink>
      <a:folHlink>
        <a:srgbClr val="954F72"/>
      </a:folHlink>
    </a:clrScheme>
    <a:fontScheme name="NQ">
      <a:majorFont>
        <a:latin typeface="Verdan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oftline_Theme ">
  <a:themeElements>
    <a:clrScheme name="Noventiq">
      <a:dk1>
        <a:srgbClr val="000000"/>
      </a:dk1>
      <a:lt1>
        <a:srgbClr val="FFFFFF"/>
      </a:lt1>
      <a:dk2>
        <a:srgbClr val="000000"/>
      </a:dk2>
      <a:lt2>
        <a:srgbClr val="F2F2F2"/>
      </a:lt2>
      <a:accent1>
        <a:srgbClr val="0B408B"/>
      </a:accent1>
      <a:accent2>
        <a:srgbClr val="25AADD"/>
      </a:accent2>
      <a:accent3>
        <a:srgbClr val="E31D22"/>
      </a:accent3>
      <a:accent4>
        <a:srgbClr val="94AE0A"/>
      </a:accent4>
      <a:accent5>
        <a:srgbClr val="780000"/>
      </a:accent5>
      <a:accent6>
        <a:srgbClr val="FF8809"/>
      </a:accent6>
      <a:hlink>
        <a:srgbClr val="0563C1"/>
      </a:hlink>
      <a:folHlink>
        <a:srgbClr val="954F72"/>
      </a:folHlink>
    </a:clrScheme>
    <a:fontScheme name="noventiq">
      <a:majorFont>
        <a:latin typeface="Verdan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A20C33"/>
        </a:solidFill>
        <a:ln>
          <a:noFill/>
        </a:ln>
      </a:spPr>
      <a:bodyPr wrap="square" lIns="0" tIns="0" rIns="0" bIns="0" rtlCol="0" anchor="ctr"/>
      <a:lstStyle>
        <a:defPPr algn="ctr">
          <a:defRPr sz="1600" dirty="0" smtClean="0">
            <a:solidFill>
              <a:schemeClr val="bg1"/>
            </a:solidFill>
          </a:defRPr>
        </a:defPPr>
      </a:lstStyle>
    </a:spDef>
  </a:objectDefaults>
  <a:extraClrSchemeLst/>
  <a:extLst>
    <a:ext uri="{05A4C25C-085E-4340-85A3-A5531E510DB2}">
      <thm15:themeFamily xmlns:thm15="http://schemas.microsoft.com/office/thememl/2012/main" name="Noventiq_presentation template [Read-Only]" id="{94E7C5CD-6F8B-4F0E-8369-7B14244B6484}" vid="{C49A1101-FBE7-427B-8EB7-97F95C83E2B7}"/>
    </a:ext>
  </a:extLst>
</a:theme>
</file>

<file path=ppt/theme/theme5.xml><?xml version="1.0" encoding="utf-8"?>
<a:theme xmlns:a="http://schemas.openxmlformats.org/drawingml/2006/main" name="1_Тема Office">
  <a:themeElements>
    <a:clrScheme name="Noventiq">
      <a:dk1>
        <a:srgbClr val="000000"/>
      </a:dk1>
      <a:lt1>
        <a:srgbClr val="FFFFFF"/>
      </a:lt1>
      <a:dk2>
        <a:srgbClr val="000000"/>
      </a:dk2>
      <a:lt2>
        <a:srgbClr val="F2F2F2"/>
      </a:lt2>
      <a:accent1>
        <a:srgbClr val="0B408B"/>
      </a:accent1>
      <a:accent2>
        <a:srgbClr val="25AADD"/>
      </a:accent2>
      <a:accent3>
        <a:srgbClr val="E31D22"/>
      </a:accent3>
      <a:accent4>
        <a:srgbClr val="94AE0A"/>
      </a:accent4>
      <a:accent5>
        <a:srgbClr val="780000"/>
      </a:accent5>
      <a:accent6>
        <a:srgbClr val="FF8809"/>
      </a:accent6>
      <a:hlink>
        <a:srgbClr val="0563C1"/>
      </a:hlink>
      <a:folHlink>
        <a:srgbClr val="954F72"/>
      </a:folHlink>
    </a:clrScheme>
    <a:fontScheme name="NQ">
      <a:majorFont>
        <a:latin typeface="Verdan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ventiq_presentation template 2.1 (002) [только чтение]" id="{00D78C7B-5950-4DA9-A291-F9E5B510E3E9}" vid="{EB1A957D-A37B-49D6-995A-2B7B0AFFA683}"/>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48BC1A0123CB4C9F631B633DFE2DD0" ma:contentTypeVersion="6" ma:contentTypeDescription="Создание документа." ma:contentTypeScope="" ma:versionID="11b25d57a070c748c20ef75564e479c4">
  <xsd:schema xmlns:xsd="http://www.w3.org/2001/XMLSchema" xmlns:xs="http://www.w3.org/2001/XMLSchema" xmlns:p="http://schemas.microsoft.com/office/2006/metadata/properties" xmlns:ns2="df712297-caf3-45f7-abd8-4282d34c4fb0" xmlns:ns3="e5300792-d807-4a46-888a-0735f65af2aa" xmlns:ns4="22c62ca3-cf33-4e9c-9b3c-a4d33d90bb97" targetNamespace="http://schemas.microsoft.com/office/2006/metadata/properties" ma:root="true" ma:fieldsID="b54748bcf49bc8df6ffcafec0f2aef22" ns2:_="" ns3:_="" ns4:_="">
    <xsd:import namespace="df712297-caf3-45f7-abd8-4282d34c4fb0"/>
    <xsd:import namespace="e5300792-d807-4a46-888a-0735f65af2aa"/>
    <xsd:import namespace="22c62ca3-cf33-4e9c-9b3c-a4d33d90bb97"/>
    <xsd:element name="properties">
      <xsd:complexType>
        <xsd:sequence>
          <xsd:element name="documentManagement">
            <xsd:complexType>
              <xsd:all>
                <xsd:element ref="ns2:lcf76f155ced4ddcb4097134ff3c332f" minOccurs="0"/>
                <xsd:element ref="ns3:TaxCatchAll" minOccurs="0"/>
                <xsd:element ref="ns4:MediaServiceMetadata" minOccurs="0"/>
                <xsd:element ref="ns4:MediaServiceFastMetadata" minOccurs="0"/>
                <xsd:element ref="ns4:MediaLengthInSeconds" minOccurs="0"/>
                <xsd:element ref="ns4:MediaServiceAutoKeyPoints" minOccurs="0"/>
                <xsd:element ref="ns4: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712297-caf3-45f7-abd8-4282d34c4fb0" elementFormDefault="qualified">
    <xsd:import namespace="http://schemas.microsoft.com/office/2006/documentManagement/types"/>
    <xsd:import namespace="http://schemas.microsoft.com/office/infopath/2007/PartnerControls"/>
    <xsd:element name="lcf76f155ced4ddcb4097134ff3c332f" ma:index="8" nillable="true" ma:taxonomy="true" ma:internalName="lcf76f155ced4ddcb4097134ff3c332f" ma:taxonomyFieldName="MediaServiceImageTags" ma:displayName="Теги изображений" ma:readOnly="false" ma:fieldId="{5cf76f15-5ced-4ddc-b409-7134ff3c332f}" ma:taxonomyMulti="true" ma:sspId="af486d18-fdfb-40d7-ae35-60cdbc34d5c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300792-d807-4a46-888a-0735f65af2aa"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d39b34e4-6fd5-4c3d-bf31-0c6481659420}" ma:internalName="TaxCatchAll" ma:showField="CatchAllData" ma:web="e5300792-d807-4a46-888a-0735f65af2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2c62ca3-cf33-4e9c-9b3c-a4d33d90bb9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5300792-d807-4a46-888a-0735f65af2aa" xsi:nil="true"/>
    <lcf76f155ced4ddcb4097134ff3c332f xmlns="df712297-caf3-45f7-abd8-4282d34c4fb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A9C8B61-0A1D-4549-94B7-F3C106297F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712297-caf3-45f7-abd8-4282d34c4fb0"/>
    <ds:schemaRef ds:uri="e5300792-d807-4a46-888a-0735f65af2aa"/>
    <ds:schemaRef ds:uri="22c62ca3-cf33-4e9c-9b3c-a4d33d90bb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D1A0A2-5E71-4FE7-B206-11CE9406D072}">
  <ds:schemaRefs>
    <ds:schemaRef ds:uri="http://schemas.openxmlformats.org/package/2006/metadata/core-properties"/>
    <ds:schemaRef ds:uri="http://purl.org/dc/elements/1.1/"/>
    <ds:schemaRef ds:uri="http://purl.org/dc/terms/"/>
    <ds:schemaRef ds:uri="http://www.w3.org/XML/1998/namespace"/>
    <ds:schemaRef ds:uri="22c62ca3-cf33-4e9c-9b3c-a4d33d90bb97"/>
    <ds:schemaRef ds:uri="http://schemas.microsoft.com/office/2006/documentManagement/types"/>
    <ds:schemaRef ds:uri="df712297-caf3-45f7-abd8-4282d34c4fb0"/>
    <ds:schemaRef ds:uri="http://schemas.microsoft.com/office/2006/metadata/properties"/>
    <ds:schemaRef ds:uri="http://schemas.microsoft.com/office/infopath/2007/PartnerControls"/>
    <ds:schemaRef ds:uri="e5300792-d807-4a46-888a-0735f65af2aa"/>
    <ds:schemaRef ds:uri="http://purl.org/dc/dcmitype/"/>
  </ds:schemaRefs>
</ds:datastoreItem>
</file>

<file path=customXml/itemProps3.xml><?xml version="1.0" encoding="utf-8"?>
<ds:datastoreItem xmlns:ds="http://schemas.openxmlformats.org/officeDocument/2006/customXml" ds:itemID="{28AADACF-01B5-4DD1-8484-1433BC39E8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11429</TotalTime>
  <Words>2073</Words>
  <Application>Microsoft Office PowerPoint</Application>
  <PresentationFormat>Широкоэкранный</PresentationFormat>
  <Paragraphs>283</Paragraphs>
  <Slides>13</Slides>
  <Notes>8</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5</vt:i4>
      </vt:variant>
      <vt:variant>
        <vt:lpstr>Заголовки слайдов</vt:lpstr>
      </vt:variant>
      <vt:variant>
        <vt:i4>13</vt:i4>
      </vt:variant>
    </vt:vector>
  </HeadingPairs>
  <TitlesOfParts>
    <vt:vector size="30" baseType="lpstr">
      <vt:lpstr>MS PGothic</vt:lpstr>
      <vt:lpstr>Arial</vt:lpstr>
      <vt:lpstr>Calibri</vt:lpstr>
      <vt:lpstr>Sabon Next LT</vt:lpstr>
      <vt:lpstr>Segoe UI</vt:lpstr>
      <vt:lpstr>Segoe UI </vt:lpstr>
      <vt:lpstr>Segoe UI Light</vt:lpstr>
      <vt:lpstr>Segoe UI Semibold</vt:lpstr>
      <vt:lpstr>Segoe UI Semilight</vt:lpstr>
      <vt:lpstr>Tahoma</vt:lpstr>
      <vt:lpstr>Verdana</vt:lpstr>
      <vt:lpstr>Wingdings</vt:lpstr>
      <vt:lpstr>1_Softline_Theme </vt:lpstr>
      <vt:lpstr>Softline_Theme </vt:lpstr>
      <vt:lpstr>Тема Office</vt:lpstr>
      <vt:lpstr>2_Softline_Theme </vt:lpstr>
      <vt:lpstr>1_Тема Office</vt:lpstr>
      <vt:lpstr>Результаты второго квартала и первой половины 2022 фин. года </vt:lpstr>
      <vt:lpstr>Ограничение ответственности</vt:lpstr>
      <vt:lpstr>Показываем сильный рост. Трансформируем бизнес с беспрецедентной интенсивностью</vt:lpstr>
      <vt:lpstr>Создаём NOVENTIQ: Глобальный лидер в решениях и услугах для цифровой трансформации и кибербезопасности</vt:lpstr>
      <vt:lpstr>Реализуем цифровую трансформацию, а не просто предоставляем технологии </vt:lpstr>
      <vt:lpstr>Продолжая трёхмерную стратегию роста</vt:lpstr>
      <vt:lpstr>Активно ведём M&amp;A - достижения на сегодня</vt:lpstr>
      <vt:lpstr>Приветствуем новых членов нашей команды</vt:lpstr>
      <vt:lpstr>Прибыльный рост во 2 кв. 2022 фин. года</vt:lpstr>
      <vt:lpstr>Оборот и валовая прибыль в 1П фин. года</vt:lpstr>
      <vt:lpstr>Прогноз</vt:lpstr>
      <vt:lpstr>Noventiq - рост, подкреплённый верной стратегией и достижимый благодаря успешному опыту</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Yuliya.Aksenova@softline.com</dc:creator>
  <cp:lastModifiedBy>Melnikova, Alexandra</cp:lastModifiedBy>
  <cp:revision>1285</cp:revision>
  <cp:lastPrinted>2021-06-07T11:54:47Z</cp:lastPrinted>
  <dcterms:created xsi:type="dcterms:W3CDTF">2017-03-30T13:07:43Z</dcterms:created>
  <dcterms:modified xsi:type="dcterms:W3CDTF">2022-11-29T10:12:33Z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0x0101009A5CCB9C897DD9438874E3E229384925</vt:lpwstr>
  </property>
  <property fmtid="{D5CDD505-2E9C-101B-9397-08002B2CF9AE}" pid="3" name="Classification">
    <vt:lpwstr>Confidential</vt:lpwstr>
  </property>
  <property fmtid="{D5CDD505-2E9C-101B-9397-08002B2CF9AE}" pid="4" name="_SIProp12DataClass+9d401f75-6608-41d3-bd1f-efe1542cdc01">
    <vt:lpwstr>v=1.2&gt;I=9d401f75-6608-41d3-bd1f-efe1542cdc01&amp;N=Confidential&amp;V=1.3&amp;U=System&amp;D=System&amp;A=Associated&amp;H=False</vt:lpwstr>
  </property>
  <property fmtid="{D5CDD505-2E9C-101B-9397-08002B2CF9AE}" pid="5" name="MSIP_Label_dcbcefa9-77bd-43cf-a0ff-5e7ba098b1f9_Enabled">
    <vt:lpwstr>True</vt:lpwstr>
  </property>
  <property fmtid="{D5CDD505-2E9C-101B-9397-08002B2CF9AE}" pid="6" name="MSIP_Label_dcbcefa9-77bd-43cf-a0ff-5e7ba098b1f9_SiteId">
    <vt:lpwstr>d0df3d96-c065-41c3-8c0b-5dcaa460ec33</vt:lpwstr>
  </property>
  <property fmtid="{D5CDD505-2E9C-101B-9397-08002B2CF9AE}" pid="7" name="MSIP_Label_dcbcefa9-77bd-43cf-a0ff-5e7ba098b1f9_Owner">
    <vt:lpwstr>isobel.gatehouse@credit-suisse.com</vt:lpwstr>
  </property>
  <property fmtid="{D5CDD505-2E9C-101B-9397-08002B2CF9AE}" pid="8" name="MSIP_Label_dcbcefa9-77bd-43cf-a0ff-5e7ba098b1f9_SetDate">
    <vt:lpwstr>2021-06-25T12:03:56.8718261Z</vt:lpwstr>
  </property>
  <property fmtid="{D5CDD505-2E9C-101B-9397-08002B2CF9AE}" pid="9" name="MSIP_Label_dcbcefa9-77bd-43cf-a0ff-5e7ba098b1f9_Name">
    <vt:lpwstr>Confidential</vt:lpwstr>
  </property>
  <property fmtid="{D5CDD505-2E9C-101B-9397-08002B2CF9AE}" pid="10" name="MSIP_Label_dcbcefa9-77bd-43cf-a0ff-5e7ba098b1f9_Application">
    <vt:lpwstr>Microsoft Azure Information Protection</vt:lpwstr>
  </property>
  <property fmtid="{D5CDD505-2E9C-101B-9397-08002B2CF9AE}" pid="11" name="MSIP_Label_dcbcefa9-77bd-43cf-a0ff-5e7ba098b1f9_ActionId">
    <vt:lpwstr>7763cfff-d26d-43b1-ad7e-4157830f5c1c</vt:lpwstr>
  </property>
  <property fmtid="{D5CDD505-2E9C-101B-9397-08002B2CF9AE}" pid="12" name="MSIP_Label_dcbcefa9-77bd-43cf-a0ff-5e7ba098b1f9_Extended_MSFT_Method">
    <vt:lpwstr>Automatic</vt:lpwstr>
  </property>
  <property fmtid="{D5CDD505-2E9C-101B-9397-08002B2CF9AE}" pid="13" name="MediaServiceImageTags">
    <vt:lpwstr/>
  </property>
  <property fmtid="{D5CDD505-2E9C-101B-9397-08002B2CF9AE}" pid="14" name="MSIP_Label_defa4170-0d19-0005-0004-bc88714345d2_Enabled">
    <vt:lpwstr>true</vt:lpwstr>
  </property>
  <property fmtid="{D5CDD505-2E9C-101B-9397-08002B2CF9AE}" pid="15" name="MSIP_Label_defa4170-0d19-0005-0004-bc88714345d2_SetDate">
    <vt:lpwstr>2022-11-22T21:26:08Z</vt:lpwstr>
  </property>
  <property fmtid="{D5CDD505-2E9C-101B-9397-08002B2CF9AE}" pid="16" name="MSIP_Label_defa4170-0d19-0005-0004-bc88714345d2_Method">
    <vt:lpwstr>Standard</vt:lpwstr>
  </property>
  <property fmtid="{D5CDD505-2E9C-101B-9397-08002B2CF9AE}" pid="17" name="MSIP_Label_defa4170-0d19-0005-0004-bc88714345d2_Name">
    <vt:lpwstr>defa4170-0d19-0005-0004-bc88714345d2</vt:lpwstr>
  </property>
  <property fmtid="{D5CDD505-2E9C-101B-9397-08002B2CF9AE}" pid="18" name="MSIP_Label_defa4170-0d19-0005-0004-bc88714345d2_SiteId">
    <vt:lpwstr>1f3f9d61-e763-4e33-b8eb-e95c97f9f2ff</vt:lpwstr>
  </property>
  <property fmtid="{D5CDD505-2E9C-101B-9397-08002B2CF9AE}" pid="19" name="MSIP_Label_defa4170-0d19-0005-0004-bc88714345d2_ActionId">
    <vt:lpwstr>e415fc40-93c2-4e95-8191-561b7d8d65a9</vt:lpwstr>
  </property>
  <property fmtid="{D5CDD505-2E9C-101B-9397-08002B2CF9AE}" pid="20" name="MSIP_Label_defa4170-0d19-0005-0004-bc88714345d2_ContentBits">
    <vt:lpwstr>0</vt:lpwstr>
  </property>
</Properties>
</file>